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8092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48030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230268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7934488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867167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343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597973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1852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3090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43246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164664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876107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2151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0494261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88922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48461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29190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4779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4943269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149456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7401282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3491502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887848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249532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120365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126309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6046059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9666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443909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32001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133888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734215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1893334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85848988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08991542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9525565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3661005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3609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1484889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4561350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42664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0177739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45409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640311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8678784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1944187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9693146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3787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4942258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5966668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0336342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6022193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604094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0655501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72223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91173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rrect posture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rrect posture, Realism (3)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rrect posture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Correct posture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solidFill>
            <a:srgbClr val="17453A">
              <a:alpha val="83922"/>
            </a:srgb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2024-04-10T15:26:27Z</dcterms:created>
  <dcterms:modified xsi:type="dcterms:W3CDTF">2024-06-09T15:14:37Z</dcterms:modified>
</cp:coreProperties>
</file>