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0457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37146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2267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83700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45303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0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778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36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0579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9273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5737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48106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0721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05291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5868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3075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5157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616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41943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19384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07159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16251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6356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091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5790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46232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46749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84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4245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0356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3097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60847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59093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778953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819937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416757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3821011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814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19178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33692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0677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24155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93603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51395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66227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90533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90607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8831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18699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46793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0716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90091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83204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87672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4506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127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Vertebrate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Vertebrate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rtebrates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Vertebrat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2024-06-09T13:52:26Z</dcterms:modified>
</cp:coreProperties>
</file>