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294607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55763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0379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08827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60946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5455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31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3966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9102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0718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0802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90882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4610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2277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9965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0155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018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08665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73677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1225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91699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3921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6372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619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08749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003001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89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79323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5614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0882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2818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11956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0555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685148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087185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022278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8101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300872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69494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80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15817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6240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70332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763100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718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5996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5881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41337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656157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4320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30476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58448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63967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0933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8212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rtebrates animal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rtebrates animal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rtebrates anima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Vertebrates animals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2024-06-09T15:01:42Z</dcterms:modified>
</cp:coreProperties>
</file>