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205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75127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8560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06993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14349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945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91642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22021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7187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79761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18851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32934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6633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84335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6013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406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77144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22582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26934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61797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99612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16563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01270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9797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63005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25290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292560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4084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25259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99938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72221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32478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04578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849550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384187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1484931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7580273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50614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97573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27469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6816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76231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4755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34077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28086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8678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51687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86304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28541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49792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72756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09635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51833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08817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4959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76975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Vertebrate classes of fish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Vertebrate classes of fish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Vertebrate classes of fish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Vertebrate classes of fish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8</cp:revision>
  <dcterms:created xsi:type="dcterms:W3CDTF">2024-04-10T15:24:22Z</dcterms:created>
  <dcterms:modified xsi:type="dcterms:W3CDTF">2024-06-09T14:06:26Z</dcterms:modified>
</cp:coreProperties>
</file>