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107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42612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935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958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1256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7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5405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89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3511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231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9180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3220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2095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62600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0587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9830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9491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66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11624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88635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06131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7333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4383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9712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9902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6457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676922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87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7911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470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3646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70880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5385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43029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759011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313900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9675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803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12067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10737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243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72993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4998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4700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36437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3257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13218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684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1014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78514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25778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46752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3887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70395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856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623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pul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pulation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pula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opul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2024-06-09T13:51:03Z</dcterms:modified>
</cp:coreProperties>
</file>