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496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066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27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9340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3167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6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566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390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64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815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588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652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110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212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087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81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194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558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8709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4370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1235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7768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291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62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584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267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292436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9475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1925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34805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251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6530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3777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509259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34774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757349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166120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1404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36791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3947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6174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0636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1261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15067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27291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273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13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3919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8662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75050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06249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90162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13009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225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022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population structure of the speci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population structure of the speci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population structure of the speci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population structure of the speci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2024-06-09T10:37:10Z</dcterms:modified>
</cp:coreProperties>
</file>