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155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6724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3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5772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1344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6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81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30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355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905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038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837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949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9502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540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77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44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282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418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6436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2896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4120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399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80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641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8771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619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388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502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49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148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6986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4482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310587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016384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6265101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9967864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2810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2859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0478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4783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3263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5493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4828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06597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3907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461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23866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059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8209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891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324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4193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3833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43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405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position of man in the animal world system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млекопитающее, на открытом воздухе, трава, лошадь&#10;&#10;Автоматически созданное описание">
            <a:extLst>
              <a:ext uri="{FF2B5EF4-FFF2-40B4-BE49-F238E27FC236}">
                <a16:creationId xmlns:a16="http://schemas.microsoft.com/office/drawing/2014/main" id="{107F3E09-82E4-4B40-2528-3CB68061DB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position of man in the animal world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The position of man in the animal world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29</cp:revision>
  <dcterms:created xsi:type="dcterms:W3CDTF">2023-03-18T17:58:05Z</dcterms:created>
  <dcterms:modified xsi:type="dcterms:W3CDTF">2024-06-30T18:46:46Z</dcterms:modified>
</cp:coreProperties>
</file>