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76137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52475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183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555463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20697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13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4244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104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85772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61458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8986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60023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7956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68839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9933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5001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61609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717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16862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91580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00175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96270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54414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93254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167176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271146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665529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8630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524781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992752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23076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553228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57734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651076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350426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400072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04673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2617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29201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71812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728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084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258072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18686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80853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275238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179679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6595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910135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009541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79441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224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965441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547324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4433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6550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xual and asexual reproduction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xual and asexual reproduction, Realism - @DariaMarusina (fast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xual and asexual reproduction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Sexual and asexual reproduction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2024-06-09T10:59:28Z</dcterms:modified>
</cp:coreProperties>
</file>