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987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310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850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8733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5991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6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228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460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441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421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166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515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66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638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624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6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168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93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290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7445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988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394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710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202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744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94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5530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306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003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286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5402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9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206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510285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63912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168917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043007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9994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859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496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86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8679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3267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584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393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5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918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175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265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98060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61136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8573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92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3989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59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413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ngiospe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giosper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giospe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ngiospe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2024-06-09T13:48:15Z</dcterms:modified>
</cp:coreProperties>
</file>