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901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5458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290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775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1627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4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4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031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438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467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5065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380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818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821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467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2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389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202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875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10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6399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172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797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25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662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6084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6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577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410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38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709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202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35835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67349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126076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94742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1637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9339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9867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575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1838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4816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6566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1908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2157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8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62533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568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3780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23820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91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687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8842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92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663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ngiosperms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giosperms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ngiosperms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ngiosperm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2024-06-09T14:38:38Z</dcterms:modified>
</cp:coreProperties>
</file>