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066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6417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530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6337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464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4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78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188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757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047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807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512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942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864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269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776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42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671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9724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2856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7116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952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852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882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279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334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25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07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080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188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639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88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7831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7822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778056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923297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27071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4053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998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1929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832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232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299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233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6888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9642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073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5000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9537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6912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2646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340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552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08354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00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233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Feed the bird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Feed the bird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Feed the bird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Feed the bird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2024-06-09T13:55:13Z</dcterms:modified>
</cp:coreProperties>
</file>