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298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2004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769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933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3743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9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900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81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032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92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032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612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3999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1486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5808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18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775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87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3636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5999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1182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5875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217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0137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2766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493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891791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908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84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930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9489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91559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95636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466986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346528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972433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33381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088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8429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13496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1560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847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21134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649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726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9483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89544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69333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5644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74805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00703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2941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51062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77310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78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503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eed the birds in winter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eed the birds in winter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eed the birds in winter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eed the birds in winter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2024-06-09T13:58:15Z</dcterms:modified>
</cp:coreProperties>
</file>