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3801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15725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351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628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71089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5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134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54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8500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865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841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10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3678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33712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2232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2322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231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69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94687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787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61307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20641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1905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230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201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19597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33924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30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4824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5710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6394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20662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62899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32343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0752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9553194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340234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763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05662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824738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326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90681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34901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90971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3887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48295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47579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0618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0364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04281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0828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71820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86491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01607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0415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9474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Pancrea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Pancrea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creas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ancrea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12</cp:revision>
  <dcterms:created xsi:type="dcterms:W3CDTF">2024-04-10T15:26:27Z</dcterms:created>
  <dcterms:modified xsi:type="dcterms:W3CDTF">2024-06-09T11:38:19Z</dcterms:modified>
</cp:coreProperties>
</file>