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312CA-56DE-4E2B-98B8-35DED25261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0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411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7705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25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3668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444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8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128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627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625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451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678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426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235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525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2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13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639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436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2231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5538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407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882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85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54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658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301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74480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526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43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388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395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134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719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238334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8437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0208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31230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432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000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3166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51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079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9973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3719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715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098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737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0524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30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06667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86923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02742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0406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3012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25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199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искусство, картина, риф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6891B55-90C7-7830-75E1-EC0D15364C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беспозвоночный, риф, Морские беспозвоночны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BAC0BF5-EC80-F8C0-644B-D0073C09C5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Организм, риф, Коралловый риф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6ED387B0-2FE7-F6AC-01A1-F07BFE07A9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зарисовка, искусство, рисунок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2E16CB77-B83A-D831-D3AD-8DA252101B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136</Words>
  <Application>Microsoft Office PowerPoint</Application>
  <PresentationFormat>Широкоэкранный</PresentationFormat>
  <Paragraphs>24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2024-06-23T21:08:45Z</dcterms:modified>
</cp:coreProperties>
</file>