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033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3641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931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5522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3466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6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402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982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152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27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359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019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7642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2744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040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132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909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723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8865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0521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64596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9330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426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005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7116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593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312231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973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5541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133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011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13158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3592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308032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02955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79797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959075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6070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7101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7603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4060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80400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357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19649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33004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7731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30033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69697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42669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618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02020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746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0679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18142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778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30.06.2024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366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риф, цветок, вода, аквариум&#10;&#10;Автоматически созданное описание">
            <a:extLst>
              <a:ext uri="{FF2B5EF4-FFF2-40B4-BE49-F238E27FC236}">
                <a16:creationId xmlns:a16="http://schemas.microsoft.com/office/drawing/2014/main" id="{6523BEE6-8B6B-2477-4758-DE386CD460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Организм, коралл, Коралловый риф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1C41366A-24F4-9335-8C7A-526F942FA5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Организм, коралл, подводный, Коралловый риф&#10;&#10;Автоматически созданное описание">
            <a:extLst>
              <a:ext uri="{FF2B5EF4-FFF2-40B4-BE49-F238E27FC236}">
                <a16:creationId xmlns:a16="http://schemas.microsoft.com/office/drawing/2014/main" id="{AF183046-75E3-48B2-F92C-9FF701B8A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9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риф, Организм, Морские беспозвоночные, Биология океана&#10;&#10;Автоматически созданное описание">
            <a:extLst>
              <a:ext uri="{FF2B5EF4-FFF2-40B4-BE49-F238E27FC236}">
                <a16:creationId xmlns:a16="http://schemas.microsoft.com/office/drawing/2014/main" id="{941AE78A-E897-087C-0CE9-48165B32C4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2024-04-10T15:24:22Z</dcterms:created>
  <dcterms:modified xsi:type="dcterms:W3CDTF">2024-06-30T20:59:44Z</dcterms:modified>
</cp:coreProperties>
</file>