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39" r:id="rId5"/>
    <p:sldId id="2013" r:id="rId6"/>
    <p:sldId id="2017" r:id="rId7"/>
    <p:sldId id="262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453A"/>
    <a:srgbClr val="204C36"/>
    <a:srgbClr val="060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96EED-7B83-4242-AA28-A7E46642680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566E4-B0C8-4207-ACD2-4EDCB64BA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5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FD00A-5D61-6435-99A4-F2E9B2E8C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F93783-1DA5-4074-F8F5-239A191C8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4DE5D9-55B3-4299-5529-B5B47BA5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36F5-2E79-42B6-31BF-E1EF47D2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E6E08D-B8AC-CBA8-34FF-9B37D0E93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1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DF272-D384-8FF0-4772-6639B19C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7FD465-3279-BE7C-2AF8-0F079B7C2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F7C7F-8B97-0CF2-F8EF-CD962925B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8B21E-3F26-7DF4-A3F0-23703B14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EF148-0426-7196-D80F-06AAF80E7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0179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4558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960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524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294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670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4942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332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3650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3429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4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E9341A-70E0-B7EA-9F77-4F3C240036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E83F66-F3D0-CD33-53F3-B03D693F6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3581CA-046A-36DE-D97D-C9F42FC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9CA6E2-FEB3-D7EE-FC2F-E6A8F834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0CD999-A105-8728-C273-5414FA21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087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7221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97716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25607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584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987363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08567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48542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1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076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8434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344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78802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263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033853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2437474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481154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9895155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7168570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956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726259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3373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186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51890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343428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983913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012712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613843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6900886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336282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587950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665732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8412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479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3415937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0276850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4571230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9351176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100193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506279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639685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6748336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13761106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5270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4272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844921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42599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568474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7815758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2190376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77600852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07248838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8198209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80220048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67036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4654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8364431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0082943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44707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7962882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5706316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0526990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8665188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8413659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9447731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8243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3568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8118140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4946067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0624657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347774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4388934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3765393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165150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700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5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44D29-3C6E-070A-94A6-70093ECC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A14309-272B-0009-8E28-AB0864BEF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9862B7-C2E5-243D-A58F-303031B3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D1FAC1-42A7-212B-E74E-21877317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BBE8D3-5F16-3270-8571-7D6F3F1F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02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8866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1125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62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534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3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43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819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53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7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4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C816D-EF3D-EAC4-BAAD-983382D7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33FC8C-C4F1-B2D5-3275-278EFAFD8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9248A6-2728-A663-16FA-EBCD44DF1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97061-381D-B123-0055-2E7228A4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A5DC83-556A-685B-9B16-EFC6BA86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37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772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45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474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549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450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815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94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1041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45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C34B6-D00D-8E42-0E05-C5A31F274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91CCC7-1294-8778-DB71-A74BBC118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F07404-5571-3DB3-39E0-CF433CB27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F01100-28A2-467F-C1AD-D7BBC5200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D8FB75-813A-5250-C6E7-8262C3CB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9785B6-314F-762A-A555-DE8A6F0F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295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7690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323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56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9688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5118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10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2067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6120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4497493"/>
      </p:ext>
    </p:extLst>
  </p:cSld>
  <p:clrMapOvr>
    <a:masterClrMapping/>
  </p:clrMapOvr>
  <p:transition spd="slow" advTm="1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8255515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548D9-A6DC-51E6-2BA6-AABD7E9BD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289355-A217-5335-CAEE-C03572F54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97C5BA-748B-4D10-DF1C-9F1E37A23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8F57E31-C954-D301-4817-CA577FE77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058466-4379-600C-973F-02902F1CC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46D7036-8F79-2F4B-53E9-46573014C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709030-D7A4-BF26-EACC-9FD0FEC6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A47907-EDCF-DD80-D6A3-BE08B53E5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4731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1151073"/>
      </p:ext>
    </p:extLst>
  </p:cSld>
  <p:clrMapOvr>
    <a:masterClrMapping/>
  </p:clrMapOvr>
  <p:transition spd="slow" advTm="2000">
    <p:blinds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018766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253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95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51550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3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9136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236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14E89-C4F9-350B-10EC-3CBA0604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E31C9C-BE6B-1AAD-C782-A066DCA30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C38308-384B-431A-6C90-5B2DC3FAE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219D92-817E-03B2-1461-A43E66C9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250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5651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326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763324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226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266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735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40357134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01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6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66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28B4B5-A9C8-830A-E4A7-5A4B8A7FC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E23F4B-79C2-8E10-0BB5-9A5D1A00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2F0693-8AFF-60D4-BC46-939B8E112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550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28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69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372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50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28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18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77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40523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215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F72BB-A133-6335-55CF-8AF3B91C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8D580-0DC6-2440-F028-C93CA593F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70F44F-2CF5-C499-E986-31622A37F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AF0ED2-147F-B876-A8F6-E7915FE01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5BCC4C-D933-CD03-DBA4-216D9D2F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04182E-C27D-32D4-49AE-C4D30560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465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82086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87533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6533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44292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2957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59544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207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52055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7024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520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018C5-09FD-EA7B-1E0F-08DC2AE6F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449908-9378-FC86-EAAE-4A8D1B6025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E4989F-29F0-9ABB-1A45-24C1E86AC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9774E4-9533-E949-A4C1-EB7481EA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23461A-DC41-26B7-816D-DB8B2C91F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3F0140-4251-3873-1851-94351AD0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744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27046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28683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02942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0888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45983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00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994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186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77588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8080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5.xml"/><Relationship Id="rId4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50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70.xml"/><Relationship Id="rId6" Type="http://schemas.openxmlformats.org/officeDocument/2006/relationships/slideLayout" Target="../slideLayouts/slideLayout17.xml"/><Relationship Id="rId60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72.xml"/><Relationship Id="rId62" Type="http://schemas.openxmlformats.org/officeDocument/2006/relationships/slideLayout" Target="../slideLayouts/slideLayout73.xml"/><Relationship Id="rId63" Type="http://schemas.openxmlformats.org/officeDocument/2006/relationships/slideLayout" Target="../slideLayouts/slideLayout74.xml"/><Relationship Id="rId64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76.xml"/><Relationship Id="rId66" Type="http://schemas.openxmlformats.org/officeDocument/2006/relationships/slideLayout" Target="../slideLayouts/slideLayout77.xml"/><Relationship Id="rId67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0.xml"/><Relationship Id="rId7" Type="http://schemas.openxmlformats.org/officeDocument/2006/relationships/slideLayout" Target="../slideLayouts/slideLayout18.xml"/><Relationship Id="rId70" Type="http://schemas.openxmlformats.org/officeDocument/2006/relationships/slideLayout" Target="../slideLayouts/slideLayout81.xml"/><Relationship Id="rId7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83.xml"/><Relationship Id="rId73" Type="http://schemas.openxmlformats.org/officeDocument/2006/relationships/slideLayout" Target="../slideLayouts/slideLayout84.xml"/><Relationship Id="rId74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86.xml"/><Relationship Id="rId76" Type="http://schemas.openxmlformats.org/officeDocument/2006/relationships/slideLayout" Target="../slideLayouts/slideLayout87.xml"/><Relationship Id="rId77" Type="http://schemas.openxmlformats.org/officeDocument/2006/relationships/slideLayout" Target="../slideLayouts/slideLayout88.xml"/><Relationship Id="rId78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19.xml"/><Relationship Id="rId80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93.xml"/><Relationship Id="rId83" Type="http://schemas.openxmlformats.org/officeDocument/2006/relationships/slideLayout" Target="../slideLayouts/slideLayout94.xml"/><Relationship Id="rId84" Type="http://schemas.openxmlformats.org/officeDocument/2006/relationships/slideLayout" Target="../slideLayouts/slideLayout95.xml"/><Relationship Id="rId85" Type="http://schemas.openxmlformats.org/officeDocument/2006/relationships/slideLayout" Target="../slideLayouts/slideLayout96.xml"/><Relationship Id="rId86" Type="http://schemas.openxmlformats.org/officeDocument/2006/relationships/slideLayout" Target="../slideLayouts/slideLayout97.xml"/><Relationship Id="rId87" Type="http://schemas.openxmlformats.org/officeDocument/2006/relationships/slideLayout" Target="../slideLayouts/slideLayout98.xml"/><Relationship Id="rId88" Type="http://schemas.openxmlformats.org/officeDocument/2006/relationships/theme" Target="../theme/theme2.xml"/><Relationship Id="rId89" Type="http://schemas.openxmlformats.org/officeDocument/2006/relationships/image" Target="../media/image1.jpg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1.xml"/><Relationship Id="rId24" Type="http://schemas.openxmlformats.org/officeDocument/2006/relationships/theme" Target="../theme/theme3.xml"/><Relationship Id="rId25" Type="http://schemas.openxmlformats.org/officeDocument/2006/relationships/image" Target="../media/image1.jpg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59.xml"/><Relationship Id="rId3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61.xml"/><Relationship Id="rId41" Type="http://schemas.openxmlformats.org/officeDocument/2006/relationships/slideLayout" Target="../slideLayouts/slideLayout162.xml"/><Relationship Id="rId42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64.xml"/><Relationship Id="rId44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66.xml"/><Relationship Id="rId46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69.xml"/><Relationship Id="rId49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71.xml"/><Relationship Id="rId51" Type="http://schemas.openxmlformats.org/officeDocument/2006/relationships/slideLayout" Target="../slideLayouts/slideLayout172.xml"/><Relationship Id="rId52" Type="http://schemas.openxmlformats.org/officeDocument/2006/relationships/slideLayout" Target="../slideLayouts/slideLayout173.xml"/><Relationship Id="rId53" Type="http://schemas.openxmlformats.org/officeDocument/2006/relationships/slideLayout" Target="../slideLayouts/slideLayout174.xml"/><Relationship Id="rId54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76.xml"/><Relationship Id="rId56" Type="http://schemas.openxmlformats.org/officeDocument/2006/relationships/theme" Target="../theme/theme4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4746D-37C4-25A9-7E57-594B80FF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6D5412-1741-1C11-BE68-5BF976433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0D4384-03DD-AB04-A9FC-7B8AC514F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524332-6D1D-2E2A-9AE4-0E9BB10A7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18BB2-DB91-3D24-4D9C-8CFC0264E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8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09.06.2024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43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705" r:id="rId39"/>
    <p:sldLayoutId id="2147483706" r:id="rId40"/>
    <p:sldLayoutId id="2147483707" r:id="rId41"/>
    <p:sldLayoutId id="2147483708" r:id="rId42"/>
    <p:sldLayoutId id="2147483709" r:id="rId43"/>
    <p:sldLayoutId id="2147483710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7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56304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oil nutrition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281" r="4281"/>
          <a:stretch>
            <a:fillRect/>
          </a:stretch>
        </p:blipFill>
        <p:spPr/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D4545FF-0A09-9CA8-4CDA-2F0B6C78674D}"/>
              </a:ext>
            </a:extLst>
          </p:cNvPr>
          <p:cNvSpPr txBox="1">
            <a:spLocks/>
          </p:cNvSpPr>
          <p:nvPr/>
        </p:nvSpPr>
        <p:spPr>
          <a:xfrm>
            <a:off x="4689866" y="1764798"/>
            <a:ext cx="7289613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 Pro Black" panose="02040A020504050202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990124-AA97-FD80-BBC0-638ED72F467B}"/>
              </a:ext>
            </a:extLst>
          </p:cNvPr>
          <p:cNvSpPr txBox="1"/>
          <p:nvPr/>
        </p:nvSpPr>
        <p:spPr>
          <a:xfrm>
            <a:off x="6420919" y="5418714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98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oil nutrition, Realism (3).tmp.png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879" r="879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B7AD23-1B22-5F13-617D-07431999E598}"/>
              </a:ext>
            </a:extLst>
          </p:cNvPr>
          <p:cNvSpPr txBox="1"/>
          <p:nvPr/>
        </p:nvSpPr>
        <p:spPr>
          <a:xfrm>
            <a:off x="6815136" y="481216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2EB051-E4B0-AF43-22CB-501EF4BDC31E}"/>
              </a:ext>
            </a:extLst>
          </p:cNvPr>
          <p:cNvSpPr txBox="1"/>
          <p:nvPr/>
        </p:nvSpPr>
        <p:spPr>
          <a:xfrm>
            <a:off x="6367379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921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oil nutrition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80" r="980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69B486-252A-9561-8058-A2988BD9A793}"/>
              </a:ext>
            </a:extLst>
          </p:cNvPr>
          <p:cNvSpPr txBox="1"/>
          <p:nvPr/>
        </p:nvSpPr>
        <p:spPr>
          <a:xfrm>
            <a:off x="6800848" y="474072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AFBCE-02B8-9760-E563-20E2C7FA6BA2}"/>
              </a:ext>
            </a:extLst>
          </p:cNvPr>
          <p:cNvSpPr txBox="1"/>
          <p:nvPr/>
        </p:nvSpPr>
        <p:spPr>
          <a:xfrm>
            <a:off x="6598386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52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Soil nutrition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1875" b="21875"/>
          <a:stretch>
            <a:fillRect/>
          </a:stretch>
        </p:blipFill>
        <p:spPr/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4B13D4DD-7647-11B7-5CEC-89BB35175A23}"/>
              </a:ext>
            </a:extLst>
          </p:cNvPr>
          <p:cNvSpPr>
            <a:spLocks noChangeAspect="1"/>
          </p:cNvSpPr>
          <p:nvPr/>
        </p:nvSpPr>
        <p:spPr>
          <a:xfrm>
            <a:off x="5536406" y="4200525"/>
            <a:ext cx="6655594" cy="2657475"/>
          </a:xfrm>
          <a:prstGeom prst="rect">
            <a:avLst/>
          </a:prstGeom>
          <a:solidFill>
            <a:srgbClr val="17453A">
              <a:alpha val="83922"/>
            </a:srgb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14405A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55BD6-922C-4E56-FEE0-5300CB6E423B}"/>
              </a:ext>
            </a:extLst>
          </p:cNvPr>
          <p:cNvSpPr txBox="1"/>
          <p:nvPr/>
        </p:nvSpPr>
        <p:spPr>
          <a:xfrm>
            <a:off x="5881688" y="4623524"/>
            <a:ext cx="56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8963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Бело-зеленый22">
      <a:dk1>
        <a:srgbClr val="3D996B"/>
      </a:dk1>
      <a:lt1>
        <a:srgbClr val="FFFFFF"/>
      </a:lt1>
      <a:dk2>
        <a:srgbClr val="44546A"/>
      </a:dk2>
      <a:lt2>
        <a:srgbClr val="E7E6E6"/>
      </a:lt2>
      <a:accent1>
        <a:srgbClr val="3C6E8B"/>
      </a:accent1>
      <a:accent2>
        <a:srgbClr val="8AC44E"/>
      </a:accent2>
      <a:accent3>
        <a:srgbClr val="DA7757"/>
      </a:accent3>
      <a:accent4>
        <a:srgbClr val="8E381C"/>
      </a:accent4>
      <a:accent5>
        <a:srgbClr val="14405A"/>
      </a:accent5>
      <a:accent6>
        <a:srgbClr val="14633B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5</cp:revision>
  <dcterms:created xsi:type="dcterms:W3CDTF">2024-04-10T15:26:27Z</dcterms:created>
  <dcterms:modified xsi:type="dcterms:W3CDTF">2024-06-09T15:14:40Z</dcterms:modified>
</cp:coreProperties>
</file>