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092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6677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70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9363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7872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8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712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884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274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238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323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182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831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9553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876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21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915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12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6462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27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7962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1908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686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68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422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20432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073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880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65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294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6661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6086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18683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34111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3525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58839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524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8930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7483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87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2854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690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250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290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43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1428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896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2894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53621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028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386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5156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7339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065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868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il habita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habita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habita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il habita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2024-06-09T11:35:18Z</dcterms:modified>
</cp:coreProperties>
</file>