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528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7865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269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398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745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6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0984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414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92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247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24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554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695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271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953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30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974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201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5288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8219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986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2392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424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967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05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655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585691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813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081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749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029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5260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2472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04115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04231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753677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236673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2428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25029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0337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212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167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7944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1303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429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462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8674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0874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61156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16737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45925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48677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63122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072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38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090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oil and its composi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il and its composi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oil and its composi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oil and its composi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2024-06-09T10:37:14Z</dcterms:modified>
</cp:coreProperties>
</file>