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8624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038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253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33475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7541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9016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20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68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310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6302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481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7308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2774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092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3520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6049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46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0610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60718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23001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96776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7855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5473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1388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44722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88151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2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8909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0577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9177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5694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43630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114332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614814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51857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440111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309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73877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23159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812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52703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7440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9087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56953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15436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94485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738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83524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45087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11355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24644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9024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7737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46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381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ney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neys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ney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Kidney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2024-06-09T13:51:06Z</dcterms:modified>
</cp:coreProperties>
</file>