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224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4159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18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7868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074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246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003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5462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779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9699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008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42488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818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0811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958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483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9200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065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9778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43445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7891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448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3428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0335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213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89714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434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0508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327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568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2099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9691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890468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760064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41135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495926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85927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1500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0318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680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448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33660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70804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728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8046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86592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06210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1923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883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07147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2073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6566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5068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6813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4322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Shoots and bud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hoots and buds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Shoots and bud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Shoots and bud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2024-06-09T11:11:33Z</dcterms:modified>
</cp:coreProperties>
</file>