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20209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28726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9441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44853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66758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7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7343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814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03983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7990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1076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4100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9079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7980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0167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666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3397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972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15575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40702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1668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12357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2168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86185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72659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91499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342983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21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3393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3178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4288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33215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12738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087293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433847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082508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506696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9779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08165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56185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9929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48137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6592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92616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3421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13506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69941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559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8426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48802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854569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07667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15779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23714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8791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28/06/2024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28.06.2024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404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растение, цветок, сад&#10;&#10;Автоматически созданное описание">
            <a:extLst>
              <a:ext uri="{FF2B5EF4-FFF2-40B4-BE49-F238E27FC236}">
                <a16:creationId xmlns:a16="http://schemas.microsoft.com/office/drawing/2014/main" id="{054A9E3F-ED2E-1B84-05D5-C7AEC0CEBF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Однолетнее растение, цветок, риф&#10;&#10;Автоматически созданное описание">
            <a:extLst>
              <a:ext uri="{FF2B5EF4-FFF2-40B4-BE49-F238E27FC236}">
                <a16:creationId xmlns:a16="http://schemas.microsoft.com/office/drawing/2014/main" id="{028505AD-FF85-9986-3951-F39F386BB7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Украшение из цветов, картина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73781DD0-118E-4098-340C-D73538B1F6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артина, цветок, растение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AEA76B1C-81E6-F032-A5B3-150C3DCF45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2024-06-28T21:36:37Z</dcterms:modified>
</cp:coreProperties>
</file>