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207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7651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0564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9812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7920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931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64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3490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7489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3824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1690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1641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44626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209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086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3989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171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0804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52213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23217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8427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3493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8698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6661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64898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32064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904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9968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724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4639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5868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7325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3642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697517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80727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388954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115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02745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2014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11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98981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9544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853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72938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06684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741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74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8363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2674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12496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5925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0038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4731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329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28/06/2024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28.06.2024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888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растение, сад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B77006C8-F0BD-AE91-F7BD-3ED5F94A96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ваза, натюрморт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1E59ED1-86BB-F45D-E94F-218C5111F9C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F8961C4-7EE2-4CC3-AB0C-B112FED5E8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ир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F8167DC-4794-3728-5F83-4E39301BA7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2024-04-10T15:26:27Z</dcterms:created>
  <dcterms:modified xsi:type="dcterms:W3CDTF">2024-06-28T21:40:40Z</dcterms:modified>
</cp:coreProperties>
</file>