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0682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8001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5991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0337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6438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2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0502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876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478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892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6217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9417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1095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06823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6607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7662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8319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6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1382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11015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54099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4839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719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319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8241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84785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640197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331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880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6124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5997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8899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5366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66235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73581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23435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682362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73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19630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86601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941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13164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1971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351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3706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7550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63956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13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73466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8056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7847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1669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14799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04652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720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87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Flatwor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Flatwor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atwor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latwo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2024-06-09T14:03:34Z</dcterms:modified>
</cp:coreProperties>
</file>