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076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3939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783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7652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4791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4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32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237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281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1881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367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7877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729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6934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671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966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138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847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209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212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40896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0085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377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709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85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090423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4608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2638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1168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4467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9546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68885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273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824278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6507466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7926175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9192562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964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88392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6235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200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51829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51452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65952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29455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99415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925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09265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25010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0607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37973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83387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71247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19715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929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8714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Fruit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Fruit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Fruit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Fruit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28</cp:revision>
  <dcterms:created xsi:type="dcterms:W3CDTF">2023-03-18T17:58:05Z</dcterms:created>
  <dcterms:modified xsi:type="dcterms:W3CDTF">2024-06-09T13:44:02Z</dcterms:modified>
</cp:coreProperties>
</file>