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455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670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64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876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785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6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568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92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220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458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479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106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370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3956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0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72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32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381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321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707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7163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8804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225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062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540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7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2906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162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990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366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488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900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2881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63595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17398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83567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83688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633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609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1752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52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1002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265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4726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7583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81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1362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706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26043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966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62309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5346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2645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0058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781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388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ruits and seed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ruits and seed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ruits and see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ruits and see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2024-06-09T11:14:52Z</dcterms:modified>
</cp:coreProperties>
</file>