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6861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10484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9288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15940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55191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0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6959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6756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3558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8346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682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0522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5647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43993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1148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5476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59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833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31213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53839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10903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05344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52441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3744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1246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72064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669340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087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2012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2779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92432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14494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28502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866998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096756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890535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48599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3199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4172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84310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6351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13439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16463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37212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87119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58604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9199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1312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6880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26214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49740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58866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66600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30337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1658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863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uits and their divers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uits and their diversity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uits and their diversit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Fruits and their diversit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2024-06-09T11:00:49Z</dcterms:modified>
</cp:coreProperties>
</file>