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4096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94934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99435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04407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10515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1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8583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623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0590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1350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95069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7551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56571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54069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6671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4889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765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105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56169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81219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64518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47769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5811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7746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078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45959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03752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5445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40537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5320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39520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97097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21384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140069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167432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924492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957352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3827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42277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43991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0398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63161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584542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846913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567451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61761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60157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1184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36058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77843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474733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136516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07144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19215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8876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42379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uit variety of frui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uit variety of fruits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uit variety of frui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Fruit variety of frui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2024-06-09T10:58:55Z</dcterms:modified>
</cp:coreProperties>
</file>