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3" r:id="rId3"/>
  </p:sldMasterIdLst>
  <p:notesMasterIdLst>
    <p:notesMasterId r:id="rId9"/>
  </p:notesMasterIdLst>
  <p:sldIdLst>
    <p:sldId id="256" r:id="rId4"/>
    <p:sldId id="266" r:id="rId5"/>
    <p:sldId id="259" r:id="rId6"/>
    <p:sldId id="265" r:id="rId7"/>
    <p:sldId id="2047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4AA7AC-32E0-42DB-94C0-159D7ADAA21E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D312CA-56DE-4E2B-98B8-35DED25261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563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21E338-CE63-64B6-F41B-BB6ED8B743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1FCD9C4-6AFC-F35F-0085-40F205E977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F642DB-41C2-EC86-2DFD-161D3695A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163D6F-4058-F878-8AD2-507F46083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9747A9-7D81-5C44-5C8F-DBB191444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353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4C9C5E-0541-F8E1-D6EE-401F09438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0C958BA-7D9F-36FE-DB45-51D5078BF2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4E507F-93D7-9696-8CC1-0B866672B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CBAC39-DE05-0EC5-87E3-3214544FE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D5ECCA-B3F6-1296-9326-41F1948FB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127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C54F8B4-09A3-C274-2382-191A2DC3B0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3010031-6248-BC55-22C7-5BA41DBCAB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819A6C-AB6D-CCE2-D9E7-69F02C89A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7B3133-A019-1835-CBA4-9F9BAA04C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8FDDAF-494D-61DE-5AC6-25EFC2940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1538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0097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3865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9345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2991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0664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9912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0467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402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34AC91-FDBB-9893-9EF6-46D89F69D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B4BF53-DF8F-D765-BDB3-EA22FD089B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AD6042-4235-9A76-1BFA-D11749934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CE6CAF-538B-A8D0-272E-4108B4A5D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6DD6C5-A006-4D4B-D27D-0F58D1D69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9466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2524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1758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8328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724084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027255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251069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1350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406966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013054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89843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6A7A1A-9D07-F91E-5B6C-47447D0D0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057F929-B6B6-5D77-ADA7-319D4A13AD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D7D126-08A7-7760-47DF-A29270DA3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4B4041-A790-81F9-B7C1-F8EDCA4B0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D21723-F813-3301-226D-8566F2F59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9697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04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9639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210368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68286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505763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870423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42254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155945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850835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5845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00D88F-39FA-C74E-7894-0B77D8A08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C9BE2B-5918-12CC-73E2-6FDF9FAFFA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EA339F0-5B59-701B-CBAB-E90C05A119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3BB911E-5529-1ED2-68FD-391BD9563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08418A-3FB1-3D56-6F64-FA016F896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CF9C67-C848-F9FF-B2E4-8E1DBAABF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3428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87307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1879943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2274474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707182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513773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557872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4447462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0877922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8748140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05527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3B8783-4CF5-D2E7-BD8E-47201B8ED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713724A-0A23-BBDA-7852-85EC43DBCB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BD409D7-7385-265A-7F5F-59E3338E1E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5C950F2-2AD4-212E-8415-7F315D21AF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B6BBF42-D57B-9235-9681-D218D78290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BD8A435-A379-176D-56AC-ADA43AEB2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0E257A6-F418-C703-3D6F-28E1B4291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D8C8125-85E2-FB0F-7884-EFAB8790E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94173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7100065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7983305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1125538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4306990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4590001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7193788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4472929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139351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7734893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78786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D5FD9-A187-C1DF-62D9-657BD6832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E0D2781-5D6B-1004-56FE-D956053D3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B89E902-9CF6-8D99-28C3-9BE9075CD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7B75E13-39EA-ADBE-FD98-EDC0EBDAC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82722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98569086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3106532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1737804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7012323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3479860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2515696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4858086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66586995"/>
      </p:ext>
    </p:extLst>
  </p:cSld>
  <p:clrMapOvr>
    <a:masterClrMapping/>
  </p:clrMapOvr>
  <p:transition spd="slow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41491464"/>
      </p:ext>
    </p:extLst>
  </p:cSld>
  <p:clrMapOvr>
    <a:masterClrMapping/>
  </p:clrMapOvr>
  <p:transition spd="slow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07792615"/>
      </p:ext>
    </p:extLst>
  </p:cSld>
  <p:clrMapOvr>
    <a:masterClrMapping/>
  </p:clrMapOvr>
  <p:transition spd="slow" advTm="2000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B1FFEF-6257-810F-B7B9-29D9E30EF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7A071E8-6B0D-022C-7D78-28041870E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3E9DFC6-4854-C03E-2F8D-00E625CE7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87756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98925606"/>
      </p:ext>
    </p:extLst>
  </p:cSld>
  <p:clrMapOvr>
    <a:masterClrMapping/>
  </p:clrMapOvr>
  <p:transition spd="slow" advTm="2000">
    <p:blinds dir="vert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023616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3290869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9567152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233437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4477903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500909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2932880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3613756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73377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55CF81-6886-5A6A-5C13-0847AEF82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F216ED-123C-66B5-AB07-3E80D78D15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212098E-33D6-FBFD-6BAE-71BEA6665B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45A9B8A-AD55-98A9-F24B-CB9704532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00403A-B489-18D4-5ACA-BF0DF33F3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7A07008-824C-50EE-93F9-DB66FE070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97215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3198725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1107027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1172793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9716792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1633087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7335885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8725686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9792549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48033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183789-DDD0-4098-9040-0B33F0EF7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403DD00-B239-2B95-83E5-61B3B03270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782107A-BA2F-AE4F-15DB-613DBC6150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002E705-BC95-F43A-4760-8683A8C34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7E831F9-9F55-AD77-5E5F-FFD68CB0F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F8B41D3-3543-BA52-1389-2B5DED124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67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image" Target="../media/image1.jpg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26" Type="http://schemas.openxmlformats.org/officeDocument/2006/relationships/slideLayout" Target="../slideLayouts/slideLayout59.xml"/><Relationship Id="rId39" Type="http://schemas.openxmlformats.org/officeDocument/2006/relationships/slideLayout" Target="../slideLayouts/slideLayout72.xml"/><Relationship Id="rId21" Type="http://schemas.openxmlformats.org/officeDocument/2006/relationships/slideLayout" Target="../slideLayouts/slideLayout54.xml"/><Relationship Id="rId34" Type="http://schemas.openxmlformats.org/officeDocument/2006/relationships/slideLayout" Target="../slideLayouts/slideLayout67.xml"/><Relationship Id="rId42" Type="http://schemas.openxmlformats.org/officeDocument/2006/relationships/slideLayout" Target="../slideLayouts/slideLayout75.xml"/><Relationship Id="rId47" Type="http://schemas.openxmlformats.org/officeDocument/2006/relationships/slideLayout" Target="../slideLayouts/slideLayout80.xml"/><Relationship Id="rId50" Type="http://schemas.openxmlformats.org/officeDocument/2006/relationships/slideLayout" Target="../slideLayouts/slideLayout83.xml"/><Relationship Id="rId55" Type="http://schemas.openxmlformats.org/officeDocument/2006/relationships/slideLayout" Target="../slideLayouts/slideLayout88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9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44.xml"/><Relationship Id="rId24" Type="http://schemas.openxmlformats.org/officeDocument/2006/relationships/slideLayout" Target="../slideLayouts/slideLayout57.xml"/><Relationship Id="rId32" Type="http://schemas.openxmlformats.org/officeDocument/2006/relationships/slideLayout" Target="../slideLayouts/slideLayout65.xml"/><Relationship Id="rId37" Type="http://schemas.openxmlformats.org/officeDocument/2006/relationships/slideLayout" Target="../slideLayouts/slideLayout70.xml"/><Relationship Id="rId40" Type="http://schemas.openxmlformats.org/officeDocument/2006/relationships/slideLayout" Target="../slideLayouts/slideLayout73.xml"/><Relationship Id="rId45" Type="http://schemas.openxmlformats.org/officeDocument/2006/relationships/slideLayout" Target="../slideLayouts/slideLayout78.xml"/><Relationship Id="rId53" Type="http://schemas.openxmlformats.org/officeDocument/2006/relationships/slideLayout" Target="../slideLayouts/slideLayout86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19" Type="http://schemas.openxmlformats.org/officeDocument/2006/relationships/slideLayout" Target="../slideLayouts/slideLayout52.xml"/><Relationship Id="rId31" Type="http://schemas.openxmlformats.org/officeDocument/2006/relationships/slideLayout" Target="../slideLayouts/slideLayout64.xml"/><Relationship Id="rId44" Type="http://schemas.openxmlformats.org/officeDocument/2006/relationships/slideLayout" Target="../slideLayouts/slideLayout77.xml"/><Relationship Id="rId52" Type="http://schemas.openxmlformats.org/officeDocument/2006/relationships/slideLayout" Target="../slideLayouts/slideLayout85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Relationship Id="rId22" Type="http://schemas.openxmlformats.org/officeDocument/2006/relationships/slideLayout" Target="../slideLayouts/slideLayout55.xml"/><Relationship Id="rId27" Type="http://schemas.openxmlformats.org/officeDocument/2006/relationships/slideLayout" Target="../slideLayouts/slideLayout60.xml"/><Relationship Id="rId30" Type="http://schemas.openxmlformats.org/officeDocument/2006/relationships/slideLayout" Target="../slideLayouts/slideLayout63.xml"/><Relationship Id="rId35" Type="http://schemas.openxmlformats.org/officeDocument/2006/relationships/slideLayout" Target="../slideLayouts/slideLayout68.xml"/><Relationship Id="rId43" Type="http://schemas.openxmlformats.org/officeDocument/2006/relationships/slideLayout" Target="../slideLayouts/slideLayout76.xml"/><Relationship Id="rId48" Type="http://schemas.openxmlformats.org/officeDocument/2006/relationships/slideLayout" Target="../slideLayouts/slideLayout81.xml"/><Relationship Id="rId56" Type="http://schemas.openxmlformats.org/officeDocument/2006/relationships/theme" Target="../theme/theme3.xml"/><Relationship Id="rId8" Type="http://schemas.openxmlformats.org/officeDocument/2006/relationships/slideLayout" Target="../slideLayouts/slideLayout41.xml"/><Relationship Id="rId51" Type="http://schemas.openxmlformats.org/officeDocument/2006/relationships/slideLayout" Target="../slideLayouts/slideLayout84.xml"/><Relationship Id="rId3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5" Type="http://schemas.openxmlformats.org/officeDocument/2006/relationships/slideLayout" Target="../slideLayouts/slideLayout58.xml"/><Relationship Id="rId33" Type="http://schemas.openxmlformats.org/officeDocument/2006/relationships/slideLayout" Target="../slideLayouts/slideLayout66.xml"/><Relationship Id="rId38" Type="http://schemas.openxmlformats.org/officeDocument/2006/relationships/slideLayout" Target="../slideLayouts/slideLayout71.xml"/><Relationship Id="rId46" Type="http://schemas.openxmlformats.org/officeDocument/2006/relationships/slideLayout" Target="../slideLayouts/slideLayout79.xml"/><Relationship Id="rId20" Type="http://schemas.openxmlformats.org/officeDocument/2006/relationships/slideLayout" Target="../slideLayouts/slideLayout53.xml"/><Relationship Id="rId41" Type="http://schemas.openxmlformats.org/officeDocument/2006/relationships/slideLayout" Target="../slideLayouts/slideLayout74.xml"/><Relationship Id="rId54" Type="http://schemas.openxmlformats.org/officeDocument/2006/relationships/slideLayout" Target="../slideLayouts/slideLayout87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8.xml"/><Relationship Id="rId23" Type="http://schemas.openxmlformats.org/officeDocument/2006/relationships/slideLayout" Target="../slideLayouts/slideLayout56.xml"/><Relationship Id="rId28" Type="http://schemas.openxmlformats.org/officeDocument/2006/relationships/slideLayout" Target="../slideLayouts/slideLayout61.xml"/><Relationship Id="rId36" Type="http://schemas.openxmlformats.org/officeDocument/2006/relationships/slideLayout" Target="../slideLayouts/slideLayout69.xml"/><Relationship Id="rId49" Type="http://schemas.openxmlformats.org/officeDocument/2006/relationships/slideLayout" Target="../slideLayouts/slideLayout8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B6A39E-8494-B748-5D13-AF8A2911C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DC94B1-7F79-5417-A014-ADFE06E990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44A7DF-5FFE-6035-B316-52C07D52AE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BD3FD9-6ECC-4F38-A259-18A17956B8DA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C79437-F881-9B70-3410-8FF976E72F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3376B3-AC95-F42C-0DF0-5DDA1508D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411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41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7963128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  <p:sldLayoutId id="2147483704" r:id="rId21"/>
    <p:sldLayoutId id="2147483705" r:id="rId22"/>
    <p:sldLayoutId id="2147483706" r:id="rId23"/>
    <p:sldLayoutId id="2147483707" r:id="rId24"/>
    <p:sldLayoutId id="2147483708" r:id="rId25"/>
    <p:sldLayoutId id="2147483709" r:id="rId26"/>
    <p:sldLayoutId id="2147483710" r:id="rId27"/>
    <p:sldLayoutId id="2147483711" r:id="rId28"/>
    <p:sldLayoutId id="2147483712" r:id="rId29"/>
    <p:sldLayoutId id="2147483713" r:id="rId30"/>
    <p:sldLayoutId id="2147483714" r:id="rId31"/>
    <p:sldLayoutId id="2147483715" r:id="rId32"/>
    <p:sldLayoutId id="2147483716" r:id="rId33"/>
    <p:sldLayoutId id="2147483717" r:id="rId34"/>
    <p:sldLayoutId id="2147483718" r:id="rId35"/>
    <p:sldLayoutId id="2147483719" r:id="rId36"/>
    <p:sldLayoutId id="2147483720" r:id="rId37"/>
    <p:sldLayoutId id="2147483721" r:id="rId38"/>
    <p:sldLayoutId id="2147483722" r:id="rId39"/>
    <p:sldLayoutId id="2147483723" r:id="rId40"/>
    <p:sldLayoutId id="2147483724" r:id="rId41"/>
    <p:sldLayoutId id="2147483725" r:id="rId42"/>
    <p:sldLayoutId id="2147483726" r:id="rId43"/>
    <p:sldLayoutId id="2147483727" r:id="rId44"/>
    <p:sldLayoutId id="2147483728" r:id="rId45"/>
    <p:sldLayoutId id="2147483729" r:id="rId46"/>
    <p:sldLayoutId id="2147483730" r:id="rId47"/>
    <p:sldLayoutId id="2147483731" r:id="rId48"/>
    <p:sldLayoutId id="2147483732" r:id="rId49"/>
    <p:sldLayoutId id="2147483733" r:id="rId50"/>
    <p:sldLayoutId id="2147483734" r:id="rId51"/>
    <p:sldLayoutId id="2147483735" r:id="rId52"/>
    <p:sldLayoutId id="2147483736" r:id="rId53"/>
    <p:sldLayoutId id="2147483737" r:id="rId54"/>
    <p:sldLayoutId id="2147483738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9.xml"/><Relationship Id="rId6" Type="http://schemas.openxmlformats.org/officeDocument/2006/relationships/hyperlink" Target="https://t.me/slideclubru" TargetMode="External"/><Relationship Id="rId5" Type="http://schemas.openxmlformats.org/officeDocument/2006/relationships/image" Target="../media/image8.png"/><Relationship Id="rId4" Type="http://schemas.openxmlformats.org/officeDocument/2006/relationships/hyperlink" Target="https://vk.com/club64792812" TargetMode="External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BB184AB-ECEE-0C0E-2D58-85410CB806DB}"/>
              </a:ext>
            </a:extLst>
          </p:cNvPr>
          <p:cNvSpPr txBox="1">
            <a:spLocks/>
          </p:cNvSpPr>
          <p:nvPr/>
        </p:nvSpPr>
        <p:spPr>
          <a:xfrm>
            <a:off x="6037277" y="1902497"/>
            <a:ext cx="5862565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НАЗВАНИЕ ПРЕЗЕНТАЦИИ</a:t>
            </a:r>
            <a:endParaRPr kumimoji="0" lang="en-ID" sz="4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5B58BA-CC86-C85D-D0F8-9BFD4440CCB8}"/>
              </a:ext>
            </a:extLst>
          </p:cNvPr>
          <p:cNvSpPr txBox="1"/>
          <p:nvPr/>
        </p:nvSpPr>
        <p:spPr>
          <a:xfrm>
            <a:off x="6096000" y="3655769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Автор презентации: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12" name="Рисунок 11" descr="Изображение выглядит как искусство, керамическая посуда, керамический&#10;&#10;Автоматически созданное описание">
            <a:extLst>
              <a:ext uri="{FF2B5EF4-FFF2-40B4-BE49-F238E27FC236}">
                <a16:creationId xmlns:a16="http://schemas.microsoft.com/office/drawing/2014/main" id="{EF350929-F470-3A9B-036C-692661E348C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0" b="23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2299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0DD5CDC5-8E7D-33D6-E169-4DD5B4B978B9}"/>
              </a:ext>
            </a:extLst>
          </p:cNvPr>
          <p:cNvSpPr txBox="1">
            <a:spLocks/>
          </p:cNvSpPr>
          <p:nvPr/>
        </p:nvSpPr>
        <p:spPr>
          <a:xfrm>
            <a:off x="6453525" y="507685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69C1F7-0DF1-4C87-B04C-67DFA4634B14}"/>
              </a:ext>
            </a:extLst>
          </p:cNvPr>
          <p:cNvSpPr txBox="1"/>
          <p:nvPr/>
        </p:nvSpPr>
        <p:spPr>
          <a:xfrm>
            <a:off x="5042490" y="1510506"/>
            <a:ext cx="692209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8" name="Рисунок 7" descr="Изображение выглядит как природа&#10;&#10;Автоматически созданное описание">
            <a:extLst>
              <a:ext uri="{FF2B5EF4-FFF2-40B4-BE49-F238E27FC236}">
                <a16:creationId xmlns:a16="http://schemas.microsoft.com/office/drawing/2014/main" id="{7516DC7F-2B67-BA35-1D4B-47C2D8BB035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68" b="856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2901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AAA31E4B-5581-C59D-FB5D-C05AF615216A}"/>
              </a:ext>
            </a:extLst>
          </p:cNvPr>
          <p:cNvSpPr txBox="1">
            <a:spLocks/>
          </p:cNvSpPr>
          <p:nvPr/>
        </p:nvSpPr>
        <p:spPr>
          <a:xfrm>
            <a:off x="6503859" y="509470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91B986-8952-FAEC-4F23-431145101D13}"/>
              </a:ext>
            </a:extLst>
          </p:cNvPr>
          <p:cNvSpPr txBox="1"/>
          <p:nvPr/>
        </p:nvSpPr>
        <p:spPr>
          <a:xfrm>
            <a:off x="6820250" y="1515745"/>
            <a:ext cx="510434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12" name="Рисунок 11" descr="Изображение выглядит как природа&#10;&#10;Автоматически созданное описание">
            <a:extLst>
              <a:ext uri="{FF2B5EF4-FFF2-40B4-BE49-F238E27FC236}">
                <a16:creationId xmlns:a16="http://schemas.microsoft.com/office/drawing/2014/main" id="{05599505-7F07-B09C-C834-D89D473FCE2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68" b="1826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72201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387F791-97D1-666A-0DBA-98458DFE1EE2}"/>
              </a:ext>
            </a:extLst>
          </p:cNvPr>
          <p:cNvSpPr txBox="1">
            <a:spLocks/>
          </p:cNvSpPr>
          <p:nvPr/>
        </p:nvSpPr>
        <p:spPr>
          <a:xfrm>
            <a:off x="6096000" y="2479098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СПАСИБО ЗА ВНИМАНИЕ!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pic>
        <p:nvPicPr>
          <p:cNvPr id="7" name="Рисунок 6" descr="Изображение выглядит как риф, Организм, Морские беспозвоночные, беспозвоночный&#10;&#10;Автоматически созданное описание">
            <a:extLst>
              <a:ext uri="{FF2B5EF4-FFF2-40B4-BE49-F238E27FC236}">
                <a16:creationId xmlns:a16="http://schemas.microsoft.com/office/drawing/2014/main" id="{3E70E7D6-AA27-766C-4D3C-B0EBB2C8910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1" r="1170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4306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5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Calibri Light</vt:lpstr>
      <vt:lpstr>Georgia</vt:lpstr>
      <vt:lpstr>Georgia Pro Black</vt:lpstr>
      <vt:lpstr>Noto Sans Symbols</vt:lpstr>
      <vt:lpstr>Тема Office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Марусина Дарья</dc:creator>
  <cp:lastModifiedBy>Марусина Дарья</cp:lastModifiedBy>
  <cp:revision>10</cp:revision>
  <dcterms:created xsi:type="dcterms:W3CDTF">2024-04-10T15:23:40Z</dcterms:created>
  <dcterms:modified xsi:type="dcterms:W3CDTF">2024-06-23T14:07:50Z</dcterms:modified>
</cp:coreProperties>
</file>