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969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49274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82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3886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7546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81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352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45189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15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2676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34337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0235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3348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98270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335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7421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16070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43225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81619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93945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22422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55159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71330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92359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20510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9987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737282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0646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5661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88664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6224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7335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20115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751764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237830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461582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2672378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47843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72678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86702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7930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78240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74106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8899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80751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3999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54601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11919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06916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54745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82932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03760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40907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79241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969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09483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Plastic and energy metabolism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lastic and energy metabolism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lastic and energy metabolism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Plastic and energy metabolism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2024-04-10T15:24:22Z</dcterms:created>
  <dcterms:modified xsi:type="dcterms:W3CDTF">2024-06-09T13:59:47Z</dcterms:modified>
</cp:coreProperties>
</file>