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85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647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765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2649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6355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631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921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300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892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235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159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382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1260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111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66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509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523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4094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4884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7748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1183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93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74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380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617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57458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192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551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675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53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7422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909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554243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777400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903166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252071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2462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6614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151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76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7298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70785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18496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3640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235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58510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4070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4585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8111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61040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35022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19491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1645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45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815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Nutrien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Nutrie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Nutrien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Nutrien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2024-04-10T15:24:22Z</dcterms:created>
  <dcterms:modified xsi:type="dcterms:W3CDTF">2024-06-09T13:49:44Z</dcterms:modified>
</cp:coreProperties>
</file>