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8"/>
  </p:notesMasterIdLst>
  <p:sldIdLst>
    <p:sldId id="256" r:id="rId3"/>
    <p:sldId id="258" r:id="rId4"/>
    <p:sldId id="257" r:id="rId5"/>
    <p:sldId id="265" r:id="rId6"/>
    <p:sldId id="2047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828"/>
    <a:srgbClr val="151515"/>
    <a:srgbClr val="2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3B71E-0426-40EC-8B34-C3ED4E1D75C3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083D8-8511-4351-96CE-2202C0F16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632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31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553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24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04881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638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996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82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1863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250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12333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3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7340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739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0854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4523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60142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13158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97583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451047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429030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856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15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4400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70999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15865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23999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38428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77312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25314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056188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44657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7744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5377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2577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21277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380499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897558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87106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980337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38610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83450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31949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750800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71465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7144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10997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15092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55817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99875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215518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50718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85259291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45941408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69016796"/>
      </p:ext>
    </p:extLst>
  </p:cSld>
  <p:clrMapOvr>
    <a:masterClrMapping/>
  </p:clrMapOvr>
  <p:transition spd="slow" advTm="2000">
    <p:blinds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15268065"/>
      </p:ext>
    </p:extLst>
  </p:cSld>
  <p:clrMapOvr>
    <a:masterClrMapping/>
  </p:clrMapOvr>
  <p:transition spd="slow" advTm="2000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9077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40141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907830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171064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459395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62373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8887683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229076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9784609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4664294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55858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2419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548768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1030147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1143005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473343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0581854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410898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397255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84058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903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8775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theme" Target="../theme/theme1.xml"/><Relationship Id="rId24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49.xml"/><Relationship Id="rId28" Type="http://schemas.openxmlformats.org/officeDocument/2006/relationships/slideLayout" Target="../slideLayouts/slideLayout50.xml"/><Relationship Id="rId29" Type="http://schemas.openxmlformats.org/officeDocument/2006/relationships/slideLayout" Target="../slideLayouts/slideLayout51.xml"/><Relationship Id="rId3" Type="http://schemas.openxmlformats.org/officeDocument/2006/relationships/slideLayout" Target="../slideLayouts/slideLayout25.xml"/><Relationship Id="rId30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53.xml"/><Relationship Id="rId32" Type="http://schemas.openxmlformats.org/officeDocument/2006/relationships/slideLayout" Target="../slideLayouts/slideLayout54.xml"/><Relationship Id="rId33" Type="http://schemas.openxmlformats.org/officeDocument/2006/relationships/slideLayout" Target="../slideLayouts/slideLayout55.xml"/><Relationship Id="rId34" Type="http://schemas.openxmlformats.org/officeDocument/2006/relationships/slideLayout" Target="../slideLayouts/slideLayout56.xml"/><Relationship Id="rId35" Type="http://schemas.openxmlformats.org/officeDocument/2006/relationships/slideLayout" Target="../slideLayouts/slideLayout57.xml"/><Relationship Id="rId36" Type="http://schemas.openxmlformats.org/officeDocument/2006/relationships/slideLayout" Target="../slideLayouts/slideLayout58.xml"/><Relationship Id="rId37" Type="http://schemas.openxmlformats.org/officeDocument/2006/relationships/slideLayout" Target="../slideLayouts/slideLayout59.xml"/><Relationship Id="rId38" Type="http://schemas.openxmlformats.org/officeDocument/2006/relationships/slideLayout" Target="../slideLayouts/slideLayout60.xml"/><Relationship Id="rId3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26.xml"/><Relationship Id="rId40" Type="http://schemas.openxmlformats.org/officeDocument/2006/relationships/slideLayout" Target="../slideLayouts/slideLayout62.xml"/><Relationship Id="rId41" Type="http://schemas.openxmlformats.org/officeDocument/2006/relationships/slideLayout" Target="../slideLayouts/slideLayout63.xml"/><Relationship Id="rId42" Type="http://schemas.openxmlformats.org/officeDocument/2006/relationships/slideLayout" Target="../slideLayouts/slideLayout64.xml"/><Relationship Id="rId43" Type="http://schemas.openxmlformats.org/officeDocument/2006/relationships/slideLayout" Target="../slideLayouts/slideLayout65.xml"/><Relationship Id="rId44" Type="http://schemas.openxmlformats.org/officeDocument/2006/relationships/slideLayout" Target="../slideLayouts/slideLayout66.xml"/><Relationship Id="rId45" Type="http://schemas.openxmlformats.org/officeDocument/2006/relationships/slideLayout" Target="../slideLayouts/slideLayout67.xml"/><Relationship Id="rId46" Type="http://schemas.openxmlformats.org/officeDocument/2006/relationships/slideLayout" Target="../slideLayouts/slideLayout68.xml"/><Relationship Id="rId47" Type="http://schemas.openxmlformats.org/officeDocument/2006/relationships/slideLayout" Target="../slideLayouts/slideLayout69.xml"/><Relationship Id="rId48" Type="http://schemas.openxmlformats.org/officeDocument/2006/relationships/slideLayout" Target="../slideLayouts/slideLayout70.xml"/><Relationship Id="rId49" Type="http://schemas.openxmlformats.org/officeDocument/2006/relationships/slideLayout" Target="../slideLayouts/slideLayout71.xml"/><Relationship Id="rId5" Type="http://schemas.openxmlformats.org/officeDocument/2006/relationships/slideLayout" Target="../slideLayouts/slideLayout27.xml"/><Relationship Id="rId50" Type="http://schemas.openxmlformats.org/officeDocument/2006/relationships/slideLayout" Target="../slideLayouts/slideLayout72.xml"/><Relationship Id="rId51" Type="http://schemas.openxmlformats.org/officeDocument/2006/relationships/slideLayout" Target="../slideLayouts/slideLayout73.xml"/><Relationship Id="rId52" Type="http://schemas.openxmlformats.org/officeDocument/2006/relationships/slideLayout" Target="../slideLayouts/slideLayout74.xml"/><Relationship Id="rId53" Type="http://schemas.openxmlformats.org/officeDocument/2006/relationships/slideLayout" Target="../slideLayouts/slideLayout75.xml"/><Relationship Id="rId54" Type="http://schemas.openxmlformats.org/officeDocument/2006/relationships/slideLayout" Target="../slideLayouts/slideLayout76.xml"/><Relationship Id="rId55" Type="http://schemas.openxmlformats.org/officeDocument/2006/relationships/slideLayout" Target="../slideLayouts/slideLayout77.xml"/><Relationship Id="rId56" Type="http://schemas.openxmlformats.org/officeDocument/2006/relationships/theme" Target="../theme/theme2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42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1" r:id="rId14"/>
    <p:sldLayoutId id="2147483664" r:id="rId15"/>
    <p:sldLayoutId id="2147483665" r:id="rId16"/>
    <p:sldLayoutId id="2147483666" r:id="rId17"/>
    <p:sldLayoutId id="2147483671" r:id="rId18"/>
    <p:sldLayoutId id="2147483668" r:id="rId19"/>
    <p:sldLayoutId id="2147483672" r:id="rId20"/>
    <p:sldLayoutId id="2147483667" r:id="rId21"/>
    <p:sldLayoutId id="214748367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293748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  <p:sldLayoutId id="2147483704" r:id="rId31"/>
    <p:sldLayoutId id="2147483705" r:id="rId32"/>
    <p:sldLayoutId id="2147483706" r:id="rId33"/>
    <p:sldLayoutId id="2147483707" r:id="rId34"/>
    <p:sldLayoutId id="2147483708" r:id="rId35"/>
    <p:sldLayoutId id="2147483709" r:id="rId36"/>
    <p:sldLayoutId id="2147483710" r:id="rId37"/>
    <p:sldLayoutId id="2147483711" r:id="rId38"/>
    <p:sldLayoutId id="2147483712" r:id="rId39"/>
    <p:sldLayoutId id="2147483713" r:id="rId40"/>
    <p:sldLayoutId id="2147483714" r:id="rId41"/>
    <p:sldLayoutId id="2147483715" r:id="rId42"/>
    <p:sldLayoutId id="2147483716" r:id="rId43"/>
    <p:sldLayoutId id="2147483717" r:id="rId44"/>
    <p:sldLayoutId id="2147483718" r:id="rId45"/>
    <p:sldLayoutId id="2147483719" r:id="rId46"/>
    <p:sldLayoutId id="2147483720" r:id="rId47"/>
    <p:sldLayoutId id="2147483721" r:id="rId48"/>
    <p:sldLayoutId id="2147483722" r:id="rId49"/>
    <p:sldLayoutId id="2147483723" r:id="rId50"/>
    <p:sldLayoutId id="2147483724" r:id="rId51"/>
    <p:sldLayoutId id="2147483725" r:id="rId52"/>
    <p:sldLayoutId id="2147483726" r:id="rId53"/>
    <p:sldLayoutId id="2147483727" r:id="rId54"/>
    <p:sldLayoutId id="214748372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НАЗВАНИЕ ПРЕЗЕНТАЦИИ</a:t>
            </a:r>
            <a:endParaRPr lang="en-ID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Автор презентации:</a:t>
            </a:r>
            <a:endParaRPr lang="en-ID" sz="28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 descr="Animal nutrition, Realism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C7CF9A9-FF6E-E786-33D1-9CB9CDA62D44}"/>
              </a:ext>
            </a:extLst>
          </p:cNvPr>
          <p:cNvSpPr txBox="1">
            <a:spLocks/>
          </p:cNvSpPr>
          <p:nvPr/>
        </p:nvSpPr>
        <p:spPr>
          <a:xfrm>
            <a:off x="287616" y="1148869"/>
            <a:ext cx="569906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AC2800-43AB-68E3-0215-A27DBEC59693}"/>
              </a:ext>
            </a:extLst>
          </p:cNvPr>
          <p:cNvSpPr txBox="1"/>
          <p:nvPr/>
        </p:nvSpPr>
        <p:spPr>
          <a:xfrm>
            <a:off x="287616" y="2079926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Animal nutrition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5081" r="50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1011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ECB389C-6A20-AE50-E044-9CBE2830A83A}"/>
              </a:ext>
            </a:extLst>
          </p:cNvPr>
          <p:cNvSpPr txBox="1">
            <a:spLocks/>
          </p:cNvSpPr>
          <p:nvPr/>
        </p:nvSpPr>
        <p:spPr>
          <a:xfrm>
            <a:off x="279228" y="474129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2F1101-6A6E-F232-2126-4C84D7AC738C}"/>
              </a:ext>
            </a:extLst>
          </p:cNvPr>
          <p:cNvSpPr txBox="1"/>
          <p:nvPr/>
        </p:nvSpPr>
        <p:spPr>
          <a:xfrm>
            <a:off x="276432" y="1557690"/>
            <a:ext cx="55110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Animal nutrition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6384" r="63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39898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 Black" panose="02040A02050405020203" pitchFamily="18" charset="0"/>
              </a:rPr>
              <a:t>СПАСИБО ЗА ВНИМАНИЕ!</a:t>
            </a:r>
            <a:endParaRPr lang="ru-RU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Рисунок 4" descr="Animal nutrition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Georgia</vt:lpstr>
      <vt:lpstr>Georgia Pro Black</vt:lpstr>
      <vt:lpstr>Noto Sans Symbols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Марусина Дарья</dc:creator>
  <cp:lastModifiedBy>Марусина Дарья</cp:lastModifiedBy>
  <cp:revision>27</cp:revision>
  <dcterms:created xsi:type="dcterms:W3CDTF">2023-03-18T17:58:05Z</dcterms:created>
  <dcterms:modified xsi:type="dcterms:W3CDTF">2024-06-09T14:09:31Z</dcterms:modified>
</cp:coreProperties>
</file>