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624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23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16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9763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17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3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48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220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508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945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45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802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060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122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834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393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74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22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547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156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754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596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779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24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081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7417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08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602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913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097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59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105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775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70088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279924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22679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03883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288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01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13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58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2706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613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034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6585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051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179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33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416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05069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158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939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2258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49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79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73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lant nutri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nutri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nutri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lant nutri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2024-06-09T14:38:43Z</dcterms:modified>
</cp:coreProperties>
</file>