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312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2072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049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3274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6048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466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661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672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045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122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822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271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725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7555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38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81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7663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22968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1946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9768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2707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4314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9694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6995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312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407034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38079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059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3550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107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84283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82140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646079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126060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537509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966609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8788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66345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96753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5488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14773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14620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94330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32305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833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69042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7755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7525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28736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91405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05830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0958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89039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480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786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Nutrition of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utrition of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utrition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Nutrition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2024-06-09T11:18:15Z</dcterms:modified>
</cp:coreProperties>
</file>