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1598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01488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9077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95552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2170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4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929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30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1324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1675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7411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3805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3101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5585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8995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0087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9607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392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46557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68477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58769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56609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6770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4720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5203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33052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607246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33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6896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6886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8731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2476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90908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903619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206599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636426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891519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1090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01658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6095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31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37806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1448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64183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65574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99090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65229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403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1097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48022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74307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84206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76633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08088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528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731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utrition and diges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utrition and digestion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utrition and diges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Nutrition and diges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2024-06-09T13:42:47Z</dcterms:modified>
</cp:coreProperties>
</file>