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968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88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04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520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610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935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234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492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285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135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817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5079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673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208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97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249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5855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475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49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0069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1757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417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303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191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348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760521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748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288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055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76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2133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9589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69110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887464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813819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377977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288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745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025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3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83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0206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7098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92882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941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5141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9211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61882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8305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39333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12592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921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49443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077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385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Nutrition and its significanc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trition and its significanc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trition and its significanc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Nutrition and its significanc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2024-06-09T13:49:47Z</dcterms:modified>
</cp:coreProperties>
</file>