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3" r:id="rId3"/>
  </p:sldMasterIdLst>
  <p:notesMasterIdLst>
    <p:notesMasterId r:id="rId9"/>
  </p:notesMasterIdLst>
  <p:sldIdLst>
    <p:sldId id="256" r:id="rId4"/>
    <p:sldId id="266" r:id="rId5"/>
    <p:sldId id="259" r:id="rId6"/>
    <p:sldId id="265" r:id="rId7"/>
    <p:sldId id="2047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10" Type="http://schemas.openxmlformats.org/officeDocument/2006/relationships/presProps" Target="presProps.xml"/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notesMaster" Target="notesMasters/notesMaster1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4AA7AC-32E0-42DB-94C0-159D7ADAA21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D312CA-56DE-4E2B-98B8-35DED25261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9563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21E338-CE63-64B6-F41B-BB6ED8B743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1FCD9C4-6AFC-F35F-0085-40F205E977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9F642DB-41C2-EC86-2DFD-161D3695A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5163D6F-4058-F878-8AD2-507F46083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49747A9-7D81-5C44-5C8F-DBB191444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6353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4C9C5E-0541-F8E1-D6EE-401F09438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0C958BA-7D9F-36FE-DB45-51D5078BF2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C4E507F-93D7-9696-8CC1-0B866672B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CBAC39-DE05-0EC5-87E3-3214544FE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1D5ECCA-B3F6-1296-9326-41F1948FB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6127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C54F8B4-09A3-C274-2382-191A2DC3B0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3010031-6248-BC55-22C7-5BA41DBCAB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0819A6C-AB6D-CCE2-D9E7-69F02C89A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67B3133-A019-1835-CBA4-9F9BAA04C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A8FDDAF-494D-61DE-5AC6-25EFC2940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81538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987B4-6395-0B64-1E91-0F95EB2E31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4DB525-7498-3733-7B28-6AEE4DEBF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9A564-8B42-77FB-6630-A8350DB0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C7D3B-EAFD-6A52-9087-A06FD5B12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F4CF2-BA3E-717D-B823-0A757F674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60097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51708-3F09-D482-61D2-7081D4115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8223D-D14D-50F8-7705-932196204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C8F8C-DF0F-8841-9A22-3928AC957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963C0-FA52-F744-E9A1-C5B3D04FA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DBAAA-E22E-CA15-7493-7BCFC96FA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63865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5F849-6266-F78F-445B-09BF1BD59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BDD40D-EF93-2A13-7296-5BC216339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4F249-689D-029A-BB81-B062B8CBE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9AD96-A88A-F0F3-F11F-E6ACB78D5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03D57-F559-0D31-5C20-D763BF411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79345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F7B8-F85B-E5CD-BDD3-31A986A01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BAADB-964B-FD4D-7C2A-192BD2A419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4996C-384B-14A4-6585-B1AA3487C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5FCE80-D87F-D684-7988-58A84C1B3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604CA-530A-7C12-EBB2-5CDEDCB66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D26A5E-9237-30B3-89AD-78CC50718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42991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840D9-FAFF-92F1-5A72-413ED7879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C2F66-FB1E-6F44-EE8D-E6F9F5C3C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188AEA-213B-A0C6-1779-C74358A41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32D6C5-C364-437D-8E2C-DFD153C1B9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2FF8D6-2707-C31A-7B5D-20351019F1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4E21DF-A87D-F438-E1CB-3926136B8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C2E0AF-793E-51B6-1D22-02F9EAE08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944E4E-B818-4880-EC9F-1B3FAB880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0664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6A6AA-E30D-0589-70DA-D9A8EC50C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081A2D-7CDA-C3C1-71EC-8F64DF1C2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82A0D2-DD80-E618-F22D-7E386D37C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5A3046-E653-0C6A-219C-2983E17D9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19912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273330-13EC-D161-F23A-F0EBAD0AC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627E5-3307-F49B-7659-3ED57439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83E5F-8C05-FCCD-2BB6-2A779E26C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0467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0FA66-AFD0-93ED-DFDE-D3E83B35B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53E14-D481-D7A6-B70E-C37822518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471D5E-2778-2634-02DB-18A8EF9515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ED450F-3574-94B3-D473-D248805BB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B21D8E-73DE-85B1-17FF-61B2A37D3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1C006C-BC07-EF01-618F-ACF078D4C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0402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34AC91-FDBB-9893-9EF6-46D89F69D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1B4BF53-DF8F-D765-BDB3-EA22FD089B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DAD6042-4235-9A76-1BFA-D11749934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4CE6CAF-538B-A8D0-272E-4108B4A5D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36DD6C5-A006-4D4B-D27D-0F58D1D69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39466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EE364-EC53-94DC-1178-080BC8C01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19B1BD-0A92-1474-1D64-38D1165079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39723C-01FC-B977-350C-D2466D69FD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BF247B-7E9C-6E40-CC6F-D636AAA19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4D5FD2-260C-444A-B2A4-DA9790F39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1149E-D86A-D496-2E0A-1ADBD523D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2524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E1F58-9E0D-10BE-CFCE-B978AC036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46F3FB-F6A1-C48E-1A36-1B25277832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76136-2225-5616-17FD-CDB73D121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298B9-100C-A996-333D-71A1E41DF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C7E9E-A9D5-3342-BE96-20D682962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81758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640F2D-2B30-466F-F951-A88223888C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48E4A7-6B10-9F35-E43D-BE80A28C3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CB7DC-3285-FE1F-80BA-0FDA082E6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E301C-4BA5-9897-9A27-ED54D17B7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EDA8B-9C98-98C6-32AC-07D0BC987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38328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C098DC37-9608-1484-C172-B5D08316E4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6061" y="731519"/>
            <a:ext cx="5437910" cy="5187142"/>
          </a:xfrm>
          <a:prstGeom prst="ellipse">
            <a:avLst/>
          </a:pr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724084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949440" y="0"/>
            <a:ext cx="5242560" cy="5835536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027255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209607" y="0"/>
            <a:ext cx="5982393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pattFill prst="pct75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251069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50539" y="1388225"/>
            <a:ext cx="6773468" cy="4297523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1350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83431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406966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424419" y="87943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013054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769030" y="441396"/>
            <a:ext cx="6093229" cy="5975207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89843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6A7A1A-9D07-F91E-5B6C-47447D0D0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057F929-B6B6-5D77-ADA7-319D4A13AD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ED7D126-08A7-7760-47DF-A29270DA3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14B4041-A790-81F9-B7C1-F8EDCA4B0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D21723-F813-3301-226D-8566F2F59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9697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383217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049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6984" y="1510506"/>
            <a:ext cx="4632325" cy="3836988"/>
          </a:xfrm>
          <a:prstGeom prst="roundRect">
            <a:avLst/>
          </a:pr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9639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5561216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210368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253644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68286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>
            <a:spLocks noGrp="1"/>
          </p:cNvSpPr>
          <p:nvPr>
            <p:ph type="pic" idx="2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rgbClr val="FCEBD4"/>
          </a:solidFill>
          <a:ln>
            <a:noFill/>
          </a:ln>
        </p:spPr>
      </p:sp>
      <p:sp>
        <p:nvSpPr>
          <p:cNvPr id="17" name="Google Shape;17;p9"/>
          <p:cNvSpPr txBox="1"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eorgia"/>
              <a:buNone/>
              <a:defRPr sz="96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877055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текстом1">
  <p:cSld name="Рисунок с текстом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>
            <a:spLocks noGrp="1"/>
          </p:cNvSpPr>
          <p:nvPr>
            <p:ph type="pic" idx="2"/>
          </p:nvPr>
        </p:nvSpPr>
        <p:spPr>
          <a:xfrm>
            <a:off x="0" y="0"/>
            <a:ext cx="4359965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25996739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Normal Center">
  <p:cSld name="5_Normal Cent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5829372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>
  <p:cSld name="Только заголовок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 txBox="1"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1" name="Google Shape;31;p12"/>
          <p:cNvSpPr>
            <a:spLocks noGrp="1"/>
          </p:cNvSpPr>
          <p:nvPr>
            <p:ph type="pic" idx="2"/>
          </p:nvPr>
        </p:nvSpPr>
        <p:spPr>
          <a:xfrm>
            <a:off x="960438" y="2028825"/>
            <a:ext cx="4632325" cy="383698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48890062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full">
  <p:cSld name="1_image full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43723842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 с рисунком">
  <p:cSld name="контакты с рисунком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>
            <a:spLocks noGrp="1"/>
          </p:cNvSpPr>
          <p:nvPr>
            <p:ph type="pic" idx="2"/>
          </p:nvPr>
        </p:nvSpPr>
        <p:spPr>
          <a:xfrm>
            <a:off x="1" y="0"/>
            <a:ext cx="638922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15"/>
          <p:cNvSpPr txBox="1"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eorgia"/>
              <a:buNone/>
              <a:defRPr sz="44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89102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00D88F-39FA-C74E-7894-0B77D8A08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FC9BE2B-5918-12CC-73E2-6FDF9FAFFA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EA339F0-5B59-701B-CBAB-E90C05A119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3BB911E-5529-1ED2-68FD-391BD9563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008418A-3FB1-3D56-6F64-FA016F896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1CF9C67-C848-F9FF-B2E4-8E1DBAABF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834282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1983385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0011966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9D8C"/>
              </a:buClr>
              <a:buSzPts val="2400"/>
              <a:buNone/>
              <a:defRPr sz="2400">
                <a:solidFill>
                  <a:srgbClr val="F59D8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2000"/>
              <a:buNone/>
              <a:defRPr sz="2000">
                <a:solidFill>
                  <a:srgbClr val="F59D8C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800"/>
              <a:buNone/>
              <a:defRPr sz="1800">
                <a:solidFill>
                  <a:srgbClr val="F59D8C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9343896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7605514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3983062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олько заголовок" type="titleOnly">
  <p:cSld name="1_Только заголовок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8326701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Только заголовок">
  <p:cSld name="4_Только заголовок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0188464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Только заголовок">
  <p:cSld name="2_Только заголовок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5" name="Google Shape;95;p24"/>
          <p:cNvSpPr>
            <a:spLocks noGrp="1"/>
          </p:cNvSpPr>
          <p:nvPr>
            <p:ph type="pic" idx="2"/>
          </p:nvPr>
        </p:nvSpPr>
        <p:spPr>
          <a:xfrm>
            <a:off x="0" y="2212975"/>
            <a:ext cx="303702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24"/>
          <p:cNvSpPr>
            <a:spLocks noGrp="1"/>
          </p:cNvSpPr>
          <p:nvPr>
            <p:ph type="pic" idx="3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24"/>
          <p:cNvSpPr>
            <a:spLocks noGrp="1"/>
          </p:cNvSpPr>
          <p:nvPr>
            <p:ph type="pic" idx="4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24"/>
          <p:cNvSpPr>
            <a:spLocks noGrp="1"/>
          </p:cNvSpPr>
          <p:nvPr>
            <p:ph type="pic" idx="5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15238776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1851526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39686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3B8783-4CF5-D2E7-BD8E-47201B8ED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713724A-0A23-BBDA-7852-85EC43DBCB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BD409D7-7385-265A-7F5F-59E3338E1E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5C950F2-2AD4-212E-8415-7F315D21AF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B6BBF42-D57B-9235-9681-D218D78290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BD8A435-A379-176D-56AC-ADA43AEB2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0E257A6-F418-C703-3D6F-28E1B4291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D8C8125-85E2-FB0F-7884-EFAB8790E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594173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330595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8520011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к 3">
  <p:cSld name="Титульник 3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>
            <a:spLocks noGrp="1"/>
          </p:cNvSpPr>
          <p:nvPr>
            <p:ph type="pic" idx="2"/>
          </p:nvPr>
        </p:nvSpPr>
        <p:spPr>
          <a:xfrm>
            <a:off x="0" y="0"/>
            <a:ext cx="6270772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6370051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7">
  <p:cSld name="Slide 7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2"/>
          <p:cNvSpPr>
            <a:spLocks noGrp="1"/>
          </p:cNvSpPr>
          <p:nvPr>
            <p:ph type="pic" idx="2"/>
          </p:nvPr>
        </p:nvSpPr>
        <p:spPr>
          <a:xfrm>
            <a:off x="-430856" y="2100405"/>
            <a:ext cx="6602921" cy="4147737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78311136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2">
  <p:cSld name="Image 2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3"/>
          <p:cNvSpPr>
            <a:spLocks noGrp="1"/>
          </p:cNvSpPr>
          <p:nvPr>
            <p:ph type="pic" idx="2"/>
          </p:nvPr>
        </p:nvSpPr>
        <p:spPr>
          <a:xfrm>
            <a:off x="1" y="0"/>
            <a:ext cx="6781046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83991251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Center">
  <p:cSld name="4_Normal Center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34"/>
          <p:cNvSpPr>
            <a:spLocks noGrp="1"/>
          </p:cNvSpPr>
          <p:nvPr>
            <p:ph type="pic" idx="2"/>
          </p:nvPr>
        </p:nvSpPr>
        <p:spPr>
          <a:xfrm>
            <a:off x="7280627" y="2432843"/>
            <a:ext cx="3825875" cy="2479675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10775985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1">
  <p:cSld name="команда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5"/>
          <p:cNvSpPr>
            <a:spLocks noGrp="1"/>
          </p:cNvSpPr>
          <p:nvPr>
            <p:ph type="pic" idx="2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35"/>
          <p:cNvSpPr>
            <a:spLocks noGrp="1"/>
          </p:cNvSpPr>
          <p:nvPr>
            <p:ph type="pic" idx="3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6" name="Google Shape;146;p35"/>
          <p:cNvSpPr>
            <a:spLocks noGrp="1"/>
          </p:cNvSpPr>
          <p:nvPr>
            <p:ph type="pic" idx="4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7" name="Google Shape;147;p35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5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0814634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2">
  <p:cSld name="Команда 2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6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36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2" name="Google Shape;152;p36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3" name="Google Shape;153;p36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4" name="Google Shape;154;p36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6"/>
          <p:cNvSpPr txBox="1">
            <a:spLocks noGrp="1"/>
          </p:cNvSpPr>
          <p:nvPr>
            <p:ph type="body" idx="1"/>
          </p:nvPr>
        </p:nvSpPr>
        <p:spPr>
          <a:xfrm>
            <a:off x="470455" y="928942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8AF95"/>
              </a:buClr>
              <a:buSzPts val="1600"/>
              <a:buNone/>
              <a:defRPr sz="1600">
                <a:solidFill>
                  <a:srgbClr val="F8AF95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2410485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3">
  <p:cSld name="команда3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7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8" name="Google Shape;158;p37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9" name="Google Shape;159;p37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0" name="Google Shape;160;p37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1" name="Google Shape;161;p37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7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9348895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4">
  <p:cSld name="команда 4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8"/>
          <p:cNvSpPr>
            <a:spLocks noGrp="1"/>
          </p:cNvSpPr>
          <p:nvPr>
            <p:ph type="pic" idx="2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38"/>
          <p:cNvSpPr>
            <a:spLocks noGrp="1"/>
          </p:cNvSpPr>
          <p:nvPr>
            <p:ph type="pic" idx="3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8"/>
          <p:cNvSpPr>
            <a:spLocks noGrp="1"/>
          </p:cNvSpPr>
          <p:nvPr>
            <p:ph type="pic" idx="4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585616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3D5FD9-A187-C1DF-62D9-657BD6832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E0D2781-5D6B-1004-56FE-D956053D3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B89E902-9CF6-8D99-28C3-9BE9075CD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7B75E13-39EA-ADBE-FD98-EDC0EBDAC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082722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3 placeholder">
  <p:cSld name="4_Normal 3 placeholder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9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9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39"/>
          <p:cNvSpPr>
            <a:spLocks noGrp="1"/>
          </p:cNvSpPr>
          <p:nvPr>
            <p:ph type="pic" idx="2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1" name="Google Shape;171;p39"/>
          <p:cNvSpPr>
            <a:spLocks noGrp="1"/>
          </p:cNvSpPr>
          <p:nvPr>
            <p:ph type="pic" idx="3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2" name="Google Shape;172;p39"/>
          <p:cNvSpPr/>
          <p:nvPr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413710246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bg>
      <p:bgPr>
        <a:solidFill>
          <a:schemeClr val="accen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5" name="Google Shape;175;p40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76" name="Google Shape;176;p40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7800400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bg>
      <p:bgPr>
        <a:solidFill>
          <a:schemeClr val="accent4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9" name="Google Shape;179;p41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0" name="Google Shape;180;p41"/>
          <p:cNvSpPr txBox="1"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Georgia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41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8482575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>
  <p:cSld name="17_Custom Layout">
    <p:bg>
      <p:bgPr>
        <a:solidFill>
          <a:schemeClr val="accent3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4" name="Google Shape;184;p42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5" name="Google Shape;185;p42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5789295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bg>
      <p:bgPr>
        <a:solidFill>
          <a:schemeClr val="dk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8" name="Google Shape;188;p43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9" name="Google Shape;189;p43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3194949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4"/>
          <p:cNvSpPr>
            <a:spLocks noGrp="1"/>
          </p:cNvSpPr>
          <p:nvPr>
            <p:ph type="pic" idx="2"/>
          </p:nvPr>
        </p:nvSpPr>
        <p:spPr>
          <a:xfrm>
            <a:off x="1056908" y="892969"/>
            <a:ext cx="3624820" cy="452144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97453842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5"/>
          <p:cNvSpPr>
            <a:spLocks noGrp="1"/>
          </p:cNvSpPr>
          <p:nvPr>
            <p:ph type="pic" idx="2"/>
          </p:nvPr>
        </p:nvSpPr>
        <p:spPr>
          <a:xfrm>
            <a:off x="1500070" y="1314184"/>
            <a:ext cx="4254500" cy="4291691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14044622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4">
  <p:cSld name="Abstract placeholder 14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6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6" name="Google Shape;196;p46"/>
          <p:cNvSpPr>
            <a:spLocks noGrp="1"/>
          </p:cNvSpPr>
          <p:nvPr>
            <p:ph type="pic" idx="2"/>
          </p:nvPr>
        </p:nvSpPr>
        <p:spPr>
          <a:xfrm>
            <a:off x="5560703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522343248"/>
      </p:ext>
    </p:extLst>
  </p:cSld>
  <p:clrMapOvr>
    <a:masterClrMapping/>
  </p:clrMapOvr>
  <p:transition spd="slow"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5">
  <p:cSld name="Abstract placeholder 15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7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9" name="Google Shape;199;p47"/>
          <p:cNvSpPr>
            <a:spLocks noGrp="1"/>
          </p:cNvSpPr>
          <p:nvPr>
            <p:ph type="pic" idx="2"/>
          </p:nvPr>
        </p:nvSpPr>
        <p:spPr>
          <a:xfrm flipH="1">
            <a:off x="7628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287453945"/>
      </p:ext>
    </p:extLst>
  </p:cSld>
  <p:clrMapOvr>
    <a:masterClrMapping/>
  </p:clrMapOvr>
  <p:transition spd="slow"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1">
  <p:cSld name="Team_Info_0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8"/>
          <p:cNvSpPr>
            <a:spLocks noGrp="1"/>
          </p:cNvSpPr>
          <p:nvPr>
            <p:ph type="pic" idx="2"/>
          </p:nvPr>
        </p:nvSpPr>
        <p:spPr>
          <a:xfrm>
            <a:off x="899394" y="1314066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152421612"/>
      </p:ext>
    </p:extLst>
  </p:cSld>
  <p:clrMapOvr>
    <a:masterClrMapping/>
  </p:clrMapOvr>
  <p:transition spd="slow" advTm="2000"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B1FFEF-6257-810F-B7B9-29D9E30EF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7A071E8-6B0D-022C-7D78-28041870E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3E9DFC6-4854-C03E-2F8D-00E625CE7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787756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2">
  <p:cSld name="Team_Info_02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9"/>
          <p:cNvSpPr>
            <a:spLocks noGrp="1"/>
          </p:cNvSpPr>
          <p:nvPr>
            <p:ph type="pic" idx="2"/>
          </p:nvPr>
        </p:nvSpPr>
        <p:spPr>
          <a:xfrm>
            <a:off x="5795244" y="1314065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718651893"/>
      </p:ext>
    </p:extLst>
  </p:cSld>
  <p:clrMapOvr>
    <a:masterClrMapping/>
  </p:clrMapOvr>
  <p:transition spd="slow" advTm="2000">
    <p:blinds dir="vert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ustom Layout">
  <p:cSld name="18_Custom Layou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0"/>
          <p:cNvSpPr>
            <a:spLocks noGrp="1"/>
          </p:cNvSpPr>
          <p:nvPr>
            <p:ph type="pic" idx="2"/>
          </p:nvPr>
        </p:nvSpPr>
        <p:spPr>
          <a:xfrm>
            <a:off x="7067118" y="1269570"/>
            <a:ext cx="4382364" cy="43823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22928242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1"/>
          <p:cNvSpPr>
            <a:spLocks noGrp="1"/>
          </p:cNvSpPr>
          <p:nvPr>
            <p:ph type="pic" idx="2"/>
          </p:nvPr>
        </p:nvSpPr>
        <p:spPr>
          <a:xfrm>
            <a:off x="6143626" y="2"/>
            <a:ext cx="6048374" cy="68579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58072706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2"/>
          <p:cNvSpPr>
            <a:spLocks noGrp="1"/>
          </p:cNvSpPr>
          <p:nvPr>
            <p:ph type="pic" idx="2"/>
          </p:nvPr>
        </p:nvSpPr>
        <p:spPr>
          <a:xfrm>
            <a:off x="-287217" y="290140"/>
            <a:ext cx="6899032" cy="627772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97445000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Slide">
  <p:cSld name="10_Title Slide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3"/>
          <p:cNvSpPr>
            <a:spLocks noGrp="1"/>
          </p:cNvSpPr>
          <p:nvPr>
            <p:ph type="pic" idx="2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7002370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4"/>
          <p:cNvSpPr>
            <a:spLocks noGrp="1"/>
          </p:cNvSpPr>
          <p:nvPr>
            <p:ph type="pic" idx="2"/>
          </p:nvPr>
        </p:nvSpPr>
        <p:spPr>
          <a:xfrm>
            <a:off x="-1" y="2637569"/>
            <a:ext cx="8899523" cy="423808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30912496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Master Layout">
  <p:cSld name="3 Master Layout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5"/>
          <p:cNvSpPr>
            <a:spLocks noGrp="1"/>
          </p:cNvSpPr>
          <p:nvPr>
            <p:ph type="pic" idx="2"/>
          </p:nvPr>
        </p:nvSpPr>
        <p:spPr>
          <a:xfrm>
            <a:off x="671513" y="628650"/>
            <a:ext cx="4092575" cy="546576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9117855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_Showcase_01">
  <p:cSld name="Abstract_Showcase_01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6"/>
          <p:cNvSpPr>
            <a:spLocks noGrp="1"/>
          </p:cNvSpPr>
          <p:nvPr>
            <p:ph type="pic" idx="2"/>
          </p:nvPr>
        </p:nvSpPr>
        <p:spPr>
          <a:xfrm flipH="1">
            <a:off x="0" y="0"/>
            <a:ext cx="6229611" cy="63410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17401607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7"/>
          <p:cNvSpPr>
            <a:spLocks noGrp="1"/>
          </p:cNvSpPr>
          <p:nvPr>
            <p:ph type="pic" idx="2"/>
          </p:nvPr>
        </p:nvSpPr>
        <p:spPr>
          <a:xfrm>
            <a:off x="-1" y="-7"/>
            <a:ext cx="6723530" cy="685800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86110924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8"/>
          <p:cNvSpPr>
            <a:spLocks noGrp="1"/>
          </p:cNvSpPr>
          <p:nvPr>
            <p:ph type="pic" idx="2"/>
          </p:nvPr>
        </p:nvSpPr>
        <p:spPr>
          <a:xfrm>
            <a:off x="5499847" y="0"/>
            <a:ext cx="6692154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996911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55CF81-6886-5A6A-5C13-0847AEF82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DF216ED-123C-66B5-AB07-3E80D78D15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212098E-33D6-FBFD-6BAE-71BEA6665B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45A9B8A-AD55-98A9-F24B-CB9704532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C00403A-B489-18D4-5ACA-BF0DF33F3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7A07008-824C-50EE-93F9-DB66FE070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897215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9"/>
          <p:cNvSpPr>
            <a:spLocks noGrp="1"/>
          </p:cNvSpPr>
          <p:nvPr>
            <p:ph type="pic" idx="2"/>
          </p:nvPr>
        </p:nvSpPr>
        <p:spPr>
          <a:xfrm>
            <a:off x="6344861" y="0"/>
            <a:ext cx="3525280" cy="3039035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4" name="Google Shape;224;p59"/>
          <p:cNvSpPr>
            <a:spLocks noGrp="1"/>
          </p:cNvSpPr>
          <p:nvPr>
            <p:ph type="pic" idx="3"/>
          </p:nvPr>
        </p:nvSpPr>
        <p:spPr>
          <a:xfrm>
            <a:off x="6344860" y="1949824"/>
            <a:ext cx="5693484" cy="490817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41407576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0"/>
          <p:cNvSpPr>
            <a:spLocks noGrp="1"/>
          </p:cNvSpPr>
          <p:nvPr>
            <p:ph type="pic" idx="2"/>
          </p:nvPr>
        </p:nvSpPr>
        <p:spPr>
          <a:xfrm>
            <a:off x="4578812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7" name="Google Shape;227;p60"/>
          <p:cNvSpPr>
            <a:spLocks noGrp="1"/>
          </p:cNvSpPr>
          <p:nvPr>
            <p:ph type="pic" idx="3"/>
          </p:nvPr>
        </p:nvSpPr>
        <p:spPr>
          <a:xfrm>
            <a:off x="6492776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8" name="Google Shape;228;p60"/>
          <p:cNvSpPr>
            <a:spLocks noGrp="1"/>
          </p:cNvSpPr>
          <p:nvPr>
            <p:ph type="pic" idx="4"/>
          </p:nvPr>
        </p:nvSpPr>
        <p:spPr>
          <a:xfrm>
            <a:off x="8406739" y="3563470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9" name="Google Shape;229;p60"/>
          <p:cNvSpPr>
            <a:spLocks noGrp="1"/>
          </p:cNvSpPr>
          <p:nvPr>
            <p:ph type="pic" idx="5"/>
          </p:nvPr>
        </p:nvSpPr>
        <p:spPr>
          <a:xfrm>
            <a:off x="750885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30" name="Google Shape;230;p60"/>
          <p:cNvSpPr>
            <a:spLocks noGrp="1"/>
          </p:cNvSpPr>
          <p:nvPr>
            <p:ph type="pic" idx="6"/>
          </p:nvPr>
        </p:nvSpPr>
        <p:spPr>
          <a:xfrm>
            <a:off x="2664849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58122157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1"/>
          <p:cNvSpPr>
            <a:spLocks noGrp="1"/>
          </p:cNvSpPr>
          <p:nvPr>
            <p:ph type="pic" idx="2"/>
          </p:nvPr>
        </p:nvSpPr>
        <p:spPr>
          <a:xfrm>
            <a:off x="0" y="-1"/>
            <a:ext cx="6995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73266743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3018971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17864711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3"/>
          <p:cNvSpPr>
            <a:spLocks noGrp="1"/>
          </p:cNvSpPr>
          <p:nvPr>
            <p:ph type="pic" idx="2"/>
          </p:nvPr>
        </p:nvSpPr>
        <p:spPr>
          <a:xfrm>
            <a:off x="5742871" y="544150"/>
            <a:ext cx="6018741" cy="57697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56215485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4"/>
          <p:cNvSpPr>
            <a:spLocks noGrp="1"/>
          </p:cNvSpPr>
          <p:nvPr>
            <p:ph type="pic" idx="2"/>
          </p:nvPr>
        </p:nvSpPr>
        <p:spPr>
          <a:xfrm>
            <a:off x="0" y="0"/>
            <a:ext cx="5979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74836962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5"/>
          <p:cNvSpPr>
            <a:spLocks noGrp="1"/>
          </p:cNvSpPr>
          <p:nvPr>
            <p:ph type="pic" idx="2"/>
          </p:nvPr>
        </p:nvSpPr>
        <p:spPr>
          <a:xfrm>
            <a:off x="6066971" y="754743"/>
            <a:ext cx="5435600" cy="542108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68658373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6"/>
          <p:cNvSpPr>
            <a:spLocks noGrp="1"/>
          </p:cNvSpPr>
          <p:nvPr>
            <p:ph type="pic" idx="2"/>
          </p:nvPr>
        </p:nvSpPr>
        <p:spPr>
          <a:xfrm>
            <a:off x="736599" y="3403600"/>
            <a:ext cx="2575960" cy="34544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3" name="Google Shape;243;p66"/>
          <p:cNvSpPr>
            <a:spLocks noGrp="1"/>
          </p:cNvSpPr>
          <p:nvPr>
            <p:ph type="pic" idx="3"/>
          </p:nvPr>
        </p:nvSpPr>
        <p:spPr>
          <a:xfrm>
            <a:off x="3515557" y="2619829"/>
            <a:ext cx="2575960" cy="32584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4" name="Google Shape;244;p66"/>
          <p:cNvSpPr>
            <a:spLocks noGrp="1"/>
          </p:cNvSpPr>
          <p:nvPr>
            <p:ph type="pic" idx="4"/>
          </p:nvPr>
        </p:nvSpPr>
        <p:spPr>
          <a:xfrm>
            <a:off x="736599" y="0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5" name="Google Shape;245;p66"/>
          <p:cNvSpPr>
            <a:spLocks noGrp="1"/>
          </p:cNvSpPr>
          <p:nvPr>
            <p:ph type="pic" idx="5"/>
          </p:nvPr>
        </p:nvSpPr>
        <p:spPr>
          <a:xfrm>
            <a:off x="3515557" y="-1"/>
            <a:ext cx="2575960" cy="23948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6" name="Google Shape;246;p66"/>
          <p:cNvSpPr>
            <a:spLocks noGrp="1"/>
          </p:cNvSpPr>
          <p:nvPr>
            <p:ph type="pic" idx="6"/>
          </p:nvPr>
        </p:nvSpPr>
        <p:spPr>
          <a:xfrm>
            <a:off x="3515557" y="6103258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7" name="Google Shape;247;p66"/>
          <p:cNvSpPr>
            <a:spLocks noGrp="1"/>
          </p:cNvSpPr>
          <p:nvPr>
            <p:ph type="pic" idx="7"/>
          </p:nvPr>
        </p:nvSpPr>
        <p:spPr>
          <a:xfrm>
            <a:off x="736599" y="972456"/>
            <a:ext cx="2575960" cy="2249714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06010516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разец ком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616592-FB52-F902-885A-91BD633D7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9EADAFB-ABCE-48BC-2A4C-D5BFDA33019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6723697-228F-346C-3A6F-DAF84573617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0F4CE50-4EC8-6AB8-439F-316E1E62E9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Google Shape;342;p5">
            <a:extLst>
              <a:ext uri="{FF2B5EF4-FFF2-40B4-BE49-F238E27FC236}">
                <a16:creationId xmlns:a16="http://schemas.microsoft.com/office/drawing/2014/main" id="{55B63CA5-8F8D-916E-DEC2-59C06440F82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586538" y="1916231"/>
            <a:ext cx="4887480" cy="43701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96;p46">
            <a:extLst>
              <a:ext uri="{FF2B5EF4-FFF2-40B4-BE49-F238E27FC236}">
                <a16:creationId xmlns:a16="http://schemas.microsoft.com/office/drawing/2014/main" id="{81276E38-9406-3A08-9DC7-98C233A9FF9C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6877136" y="2202024"/>
            <a:ext cx="4282276" cy="248194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007924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183789-DDD0-4098-9040-0B33F0EF7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403DD00-B239-2B95-83E5-61B3B03270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782107A-BA2F-AE4F-15DB-613DBC6150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002E705-BC95-F43A-4760-8683A8C34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7E831F9-9F55-AD77-5E5F-FFD68CB0F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F8B41D3-3543-BA52-1389-2B5DED124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6727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3.xml"/><Relationship Id="rId20" Type="http://schemas.openxmlformats.org/officeDocument/2006/relationships/slideLayout" Target="../slideLayouts/slideLayout31.xml"/><Relationship Id="rId21" Type="http://schemas.openxmlformats.org/officeDocument/2006/relationships/slideLayout" Target="../slideLayouts/slideLayout32.xml"/><Relationship Id="rId22" Type="http://schemas.openxmlformats.org/officeDocument/2006/relationships/slideLayout" Target="../slideLayouts/slideLayout33.xml"/><Relationship Id="rId23" Type="http://schemas.openxmlformats.org/officeDocument/2006/relationships/theme" Target="../theme/theme2.xml"/><Relationship Id="rId24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48.xml"/><Relationship Id="rId16" Type="http://schemas.openxmlformats.org/officeDocument/2006/relationships/slideLayout" Target="../slideLayouts/slideLayout49.xml"/><Relationship Id="rId17" Type="http://schemas.openxmlformats.org/officeDocument/2006/relationships/slideLayout" Target="../slideLayouts/slideLayout50.xml"/><Relationship Id="rId18" Type="http://schemas.openxmlformats.org/officeDocument/2006/relationships/slideLayout" Target="../slideLayouts/slideLayout51.xml"/><Relationship Id="rId19" Type="http://schemas.openxmlformats.org/officeDocument/2006/relationships/slideLayout" Target="../slideLayouts/slideLayout52.xml"/><Relationship Id="rId2" Type="http://schemas.openxmlformats.org/officeDocument/2006/relationships/slideLayout" Target="../slideLayouts/slideLayout35.xml"/><Relationship Id="rId20" Type="http://schemas.openxmlformats.org/officeDocument/2006/relationships/slideLayout" Target="../slideLayouts/slideLayout53.xml"/><Relationship Id="rId21" Type="http://schemas.openxmlformats.org/officeDocument/2006/relationships/slideLayout" Target="../slideLayouts/slideLayout54.xml"/><Relationship Id="rId22" Type="http://schemas.openxmlformats.org/officeDocument/2006/relationships/slideLayout" Target="../slideLayouts/slideLayout55.xml"/><Relationship Id="rId23" Type="http://schemas.openxmlformats.org/officeDocument/2006/relationships/slideLayout" Target="../slideLayouts/slideLayout56.xml"/><Relationship Id="rId24" Type="http://schemas.openxmlformats.org/officeDocument/2006/relationships/slideLayout" Target="../slideLayouts/slideLayout57.xml"/><Relationship Id="rId25" Type="http://schemas.openxmlformats.org/officeDocument/2006/relationships/slideLayout" Target="../slideLayouts/slideLayout58.xml"/><Relationship Id="rId26" Type="http://schemas.openxmlformats.org/officeDocument/2006/relationships/slideLayout" Target="../slideLayouts/slideLayout59.xml"/><Relationship Id="rId27" Type="http://schemas.openxmlformats.org/officeDocument/2006/relationships/slideLayout" Target="../slideLayouts/slideLayout60.xml"/><Relationship Id="rId28" Type="http://schemas.openxmlformats.org/officeDocument/2006/relationships/slideLayout" Target="../slideLayouts/slideLayout61.xml"/><Relationship Id="rId29" Type="http://schemas.openxmlformats.org/officeDocument/2006/relationships/slideLayout" Target="../slideLayouts/slideLayout62.xml"/><Relationship Id="rId3" Type="http://schemas.openxmlformats.org/officeDocument/2006/relationships/slideLayout" Target="../slideLayouts/slideLayout36.xml"/><Relationship Id="rId30" Type="http://schemas.openxmlformats.org/officeDocument/2006/relationships/slideLayout" Target="../slideLayouts/slideLayout63.xml"/><Relationship Id="rId31" Type="http://schemas.openxmlformats.org/officeDocument/2006/relationships/slideLayout" Target="../slideLayouts/slideLayout64.xml"/><Relationship Id="rId32" Type="http://schemas.openxmlformats.org/officeDocument/2006/relationships/slideLayout" Target="../slideLayouts/slideLayout65.xml"/><Relationship Id="rId33" Type="http://schemas.openxmlformats.org/officeDocument/2006/relationships/slideLayout" Target="../slideLayouts/slideLayout66.xml"/><Relationship Id="rId34" Type="http://schemas.openxmlformats.org/officeDocument/2006/relationships/slideLayout" Target="../slideLayouts/slideLayout67.xml"/><Relationship Id="rId35" Type="http://schemas.openxmlformats.org/officeDocument/2006/relationships/slideLayout" Target="../slideLayouts/slideLayout68.xml"/><Relationship Id="rId36" Type="http://schemas.openxmlformats.org/officeDocument/2006/relationships/slideLayout" Target="../slideLayouts/slideLayout69.xml"/><Relationship Id="rId37" Type="http://schemas.openxmlformats.org/officeDocument/2006/relationships/slideLayout" Target="../slideLayouts/slideLayout70.xml"/><Relationship Id="rId38" Type="http://schemas.openxmlformats.org/officeDocument/2006/relationships/slideLayout" Target="../slideLayouts/slideLayout71.xml"/><Relationship Id="rId39" Type="http://schemas.openxmlformats.org/officeDocument/2006/relationships/slideLayout" Target="../slideLayouts/slideLayout72.xml"/><Relationship Id="rId4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73.xml"/><Relationship Id="rId41" Type="http://schemas.openxmlformats.org/officeDocument/2006/relationships/slideLayout" Target="../slideLayouts/slideLayout74.xml"/><Relationship Id="rId42" Type="http://schemas.openxmlformats.org/officeDocument/2006/relationships/slideLayout" Target="../slideLayouts/slideLayout75.xml"/><Relationship Id="rId43" Type="http://schemas.openxmlformats.org/officeDocument/2006/relationships/slideLayout" Target="../slideLayouts/slideLayout76.xml"/><Relationship Id="rId44" Type="http://schemas.openxmlformats.org/officeDocument/2006/relationships/slideLayout" Target="../slideLayouts/slideLayout77.xml"/><Relationship Id="rId45" Type="http://schemas.openxmlformats.org/officeDocument/2006/relationships/slideLayout" Target="../slideLayouts/slideLayout78.xml"/><Relationship Id="rId46" Type="http://schemas.openxmlformats.org/officeDocument/2006/relationships/slideLayout" Target="../slideLayouts/slideLayout79.xml"/><Relationship Id="rId47" Type="http://schemas.openxmlformats.org/officeDocument/2006/relationships/slideLayout" Target="../slideLayouts/slideLayout80.xml"/><Relationship Id="rId48" Type="http://schemas.openxmlformats.org/officeDocument/2006/relationships/slideLayout" Target="../slideLayouts/slideLayout81.xml"/><Relationship Id="rId49" Type="http://schemas.openxmlformats.org/officeDocument/2006/relationships/slideLayout" Target="../slideLayouts/slideLayout82.xml"/><Relationship Id="rId5" Type="http://schemas.openxmlformats.org/officeDocument/2006/relationships/slideLayout" Target="../slideLayouts/slideLayout38.xml"/><Relationship Id="rId50" Type="http://schemas.openxmlformats.org/officeDocument/2006/relationships/slideLayout" Target="../slideLayouts/slideLayout83.xml"/><Relationship Id="rId51" Type="http://schemas.openxmlformats.org/officeDocument/2006/relationships/slideLayout" Target="../slideLayouts/slideLayout84.xml"/><Relationship Id="rId52" Type="http://schemas.openxmlformats.org/officeDocument/2006/relationships/slideLayout" Target="../slideLayouts/slideLayout85.xml"/><Relationship Id="rId53" Type="http://schemas.openxmlformats.org/officeDocument/2006/relationships/slideLayout" Target="../slideLayouts/slideLayout86.xml"/><Relationship Id="rId54" Type="http://schemas.openxmlformats.org/officeDocument/2006/relationships/slideLayout" Target="../slideLayouts/slideLayout87.xml"/><Relationship Id="rId55" Type="http://schemas.openxmlformats.org/officeDocument/2006/relationships/slideLayout" Target="../slideLayouts/slideLayout88.xml"/><Relationship Id="rId56" Type="http://schemas.openxmlformats.org/officeDocument/2006/relationships/theme" Target="../theme/theme3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B6A39E-8494-B748-5D13-AF8A2911C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7DC94B1-7F79-5417-A014-ADFE06E990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E44A7DF-5FFE-6035-B316-52C07D52AE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1C79437-F881-9B70-3410-8FF976E72F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13376B3-AC95-F42C-0DF0-5DDA1508DF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4411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4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73381E-E5C7-0D2A-24A4-2DAB4B4C6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7E348-94DC-89B9-05A0-ADD156F43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A2BB3-7BAF-9187-AFDD-E0F6A15A83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77F96-A5FA-419D-BE88-B12EE5D0BB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62193-3C1F-1633-109C-053D7F3DB5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741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1516321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  <p:sldLayoutId id="2147483701" r:id="rId18"/>
    <p:sldLayoutId id="2147483702" r:id="rId19"/>
    <p:sldLayoutId id="2147483703" r:id="rId20"/>
    <p:sldLayoutId id="2147483704" r:id="rId21"/>
    <p:sldLayoutId id="2147483705" r:id="rId22"/>
    <p:sldLayoutId id="2147483706" r:id="rId23"/>
    <p:sldLayoutId id="2147483707" r:id="rId24"/>
    <p:sldLayoutId id="2147483708" r:id="rId25"/>
    <p:sldLayoutId id="2147483709" r:id="rId26"/>
    <p:sldLayoutId id="2147483710" r:id="rId27"/>
    <p:sldLayoutId id="2147483711" r:id="rId28"/>
    <p:sldLayoutId id="2147483712" r:id="rId29"/>
    <p:sldLayoutId id="2147483713" r:id="rId30"/>
    <p:sldLayoutId id="2147483714" r:id="rId31"/>
    <p:sldLayoutId id="2147483715" r:id="rId32"/>
    <p:sldLayoutId id="2147483716" r:id="rId33"/>
    <p:sldLayoutId id="2147483717" r:id="rId34"/>
    <p:sldLayoutId id="2147483718" r:id="rId35"/>
    <p:sldLayoutId id="2147483719" r:id="rId36"/>
    <p:sldLayoutId id="2147483720" r:id="rId37"/>
    <p:sldLayoutId id="2147483721" r:id="rId38"/>
    <p:sldLayoutId id="2147483722" r:id="rId39"/>
    <p:sldLayoutId id="2147483723" r:id="rId40"/>
    <p:sldLayoutId id="2147483724" r:id="rId41"/>
    <p:sldLayoutId id="2147483725" r:id="rId42"/>
    <p:sldLayoutId id="2147483726" r:id="rId43"/>
    <p:sldLayoutId id="2147483727" r:id="rId44"/>
    <p:sldLayoutId id="2147483728" r:id="rId45"/>
    <p:sldLayoutId id="2147483729" r:id="rId46"/>
    <p:sldLayoutId id="2147483730" r:id="rId47"/>
    <p:sldLayoutId id="2147483731" r:id="rId48"/>
    <p:sldLayoutId id="2147483732" r:id="rId49"/>
    <p:sldLayoutId id="2147483733" r:id="rId50"/>
    <p:sldLayoutId id="2147483734" r:id="rId51"/>
    <p:sldLayoutId id="2147483735" r:id="rId52"/>
    <p:sldLayoutId id="2147483736" r:id="rId53"/>
    <p:sldLayoutId id="2147483737" r:id="rId54"/>
    <p:sldLayoutId id="2147483738" r:id="rId5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7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image" Target="../media/image8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9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image" Target="../media/image10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hyperlink" Target="https://vk.com/club64792812" TargetMode="External"/><Relationship Id="rId5" Type="http://schemas.openxmlformats.org/officeDocument/2006/relationships/image" Target="../media/image4.png"/><Relationship Id="rId6" Type="http://schemas.openxmlformats.org/officeDocument/2006/relationships/hyperlink" Target="https://t.me/slideclubru" TargetMode="External"/><Relationship Id="rId7" Type="http://schemas.openxmlformats.org/officeDocument/2006/relationships/image" Target="../media/image5.png"/><Relationship Id="rId8" Type="http://schemas.openxmlformats.org/officeDocument/2006/relationships/hyperlink" Target="https://slideclub.ru/product/universe-powerpoint-4?utm_source=presentation-free&amp;utm_medium=banner&amp;utm_campaign=promo" TargetMode="Externa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BB184AB-ECEE-0C0E-2D58-85410CB806DB}"/>
              </a:ext>
            </a:extLst>
          </p:cNvPr>
          <p:cNvSpPr txBox="1">
            <a:spLocks/>
          </p:cNvSpPr>
          <p:nvPr/>
        </p:nvSpPr>
        <p:spPr>
          <a:xfrm>
            <a:off x="6037277" y="1902497"/>
            <a:ext cx="5862565" cy="17583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НАЗВАНИЕ ПРЕЗЕНТАЦИИ</a:t>
            </a:r>
            <a:endParaRPr kumimoji="0" lang="en-ID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5B58BA-CC86-C85D-D0F8-9BFD4440CCB8}"/>
              </a:ext>
            </a:extLst>
          </p:cNvPr>
          <p:cNvSpPr txBox="1"/>
          <p:nvPr/>
        </p:nvSpPr>
        <p:spPr>
          <a:xfrm>
            <a:off x="6096000" y="3655769"/>
            <a:ext cx="4832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Автор презентации:</a:t>
            </a:r>
            <a:endParaRPr kumimoji="0" lang="en-ID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4" name="Рисунок 3" descr="Food products, Realism.tmp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2306" b="230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2299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0DD5CDC5-8E7D-33D6-E169-4DD5B4B978B9}"/>
              </a:ext>
            </a:extLst>
          </p:cNvPr>
          <p:cNvSpPr txBox="1">
            <a:spLocks/>
          </p:cNvSpPr>
          <p:nvPr/>
        </p:nvSpPr>
        <p:spPr>
          <a:xfrm>
            <a:off x="6453525" y="507685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Заголовок слайда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69C1F7-0DF1-4C87-B04C-67DFA4634B14}"/>
              </a:ext>
            </a:extLst>
          </p:cNvPr>
          <p:cNvSpPr txBox="1"/>
          <p:nvPr/>
        </p:nvSpPr>
        <p:spPr>
          <a:xfrm>
            <a:off x="5042490" y="1510506"/>
            <a:ext cx="692209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6" name="Рисунок 5" descr="Food products, Realism (3).tmp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8585" b="858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2901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AAA31E4B-5581-C59D-FB5D-C05AF615216A}"/>
              </a:ext>
            </a:extLst>
          </p:cNvPr>
          <p:cNvSpPr txBox="1">
            <a:spLocks/>
          </p:cNvSpPr>
          <p:nvPr/>
        </p:nvSpPr>
        <p:spPr>
          <a:xfrm>
            <a:off x="6503859" y="509470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Заголовок слайда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91B986-8952-FAEC-4F23-431145101D13}"/>
              </a:ext>
            </a:extLst>
          </p:cNvPr>
          <p:cNvSpPr txBox="1"/>
          <p:nvPr/>
        </p:nvSpPr>
        <p:spPr>
          <a:xfrm>
            <a:off x="6820250" y="1515745"/>
            <a:ext cx="510434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6" name="Рисунок 5" descr="Food products, Realism (2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18277" b="1827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722016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387F791-97D1-666A-0DBA-98458DFE1EE2}"/>
              </a:ext>
            </a:extLst>
          </p:cNvPr>
          <p:cNvSpPr txBox="1">
            <a:spLocks/>
          </p:cNvSpPr>
          <p:nvPr/>
        </p:nvSpPr>
        <p:spPr>
          <a:xfrm>
            <a:off x="6096000" y="2479098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СПАСИБО ЗА ВНИМАНИЕ!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pic>
        <p:nvPicPr>
          <p:cNvPr id="5" name="Рисунок 4" descr="Food products, Realism (1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1697" r="1169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34306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7"/>
          <p:cNvSpPr txBox="1">
            <a:spLocks noGrp="1"/>
          </p:cNvSpPr>
          <p:nvPr>
            <p:ph type="ctrTitle"/>
          </p:nvPr>
        </p:nvSpPr>
        <p:spPr>
          <a:xfrm>
            <a:off x="521837" y="463628"/>
            <a:ext cx="10911213" cy="961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eorgia"/>
              <a:buNone/>
            </a:pP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Нужно больше слайдов?</a:t>
            </a:r>
            <a:b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</a:b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Универсальный шаблон презентации:</a:t>
            </a:r>
            <a:endParaRPr sz="2800" b="1" dirty="0">
              <a:solidFill>
                <a:schemeClr val="lt1"/>
              </a:solidFill>
              <a:latin typeface="Georgia Pro Black" panose="02040A02050405020203" pitchFamily="18" charset="0"/>
            </a:endParaRPr>
          </a:p>
        </p:txBody>
      </p:sp>
      <p:cxnSp>
        <p:nvCxnSpPr>
          <p:cNvPr id="365" name="Google Shape;365;p7"/>
          <p:cNvCxnSpPr/>
          <p:nvPr/>
        </p:nvCxnSpPr>
        <p:spPr>
          <a:xfrm>
            <a:off x="414488" y="5099523"/>
            <a:ext cx="11438121" cy="63604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6" name="Google Shape;366;p7"/>
          <p:cNvSpPr txBox="1"/>
          <p:nvPr/>
        </p:nvSpPr>
        <p:spPr>
          <a:xfrm>
            <a:off x="414488" y="5335162"/>
            <a:ext cx="940578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Мы в социальных сетях: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67" name="Google Shape;367;p7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l="3414" r="3413"/>
          <a:stretch/>
        </p:blipFill>
        <p:spPr>
          <a:xfrm>
            <a:off x="201661" y="5565287"/>
            <a:ext cx="1329609" cy="1427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7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36522" y="5979705"/>
            <a:ext cx="1340921" cy="754268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7"/>
          <p:cNvSpPr/>
          <p:nvPr/>
        </p:nvSpPr>
        <p:spPr>
          <a:xfrm>
            <a:off x="1361422" y="6095971"/>
            <a:ext cx="334655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https://vk.com/club64792812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0" name="Google Shape;370;p7"/>
          <p:cNvSpPr/>
          <p:nvPr/>
        </p:nvSpPr>
        <p:spPr>
          <a:xfrm>
            <a:off x="5846836" y="6109611"/>
            <a:ext cx="30124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https://t.me/slideclubru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1" name="Google Shape;371;p7"/>
          <p:cNvSpPr txBox="1"/>
          <p:nvPr/>
        </p:nvSpPr>
        <p:spPr>
          <a:xfrm>
            <a:off x="521837" y="1661387"/>
            <a:ext cx="4630728" cy="1882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Еще 100 вариантов оформления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15 цветовых схем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1 000 иконок в комплекте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2" name="Google Shape;372;p7"/>
          <p:cNvSpPr txBox="1"/>
          <p:nvPr/>
        </p:nvSpPr>
        <p:spPr>
          <a:xfrm>
            <a:off x="4967059" y="1669503"/>
            <a:ext cx="477202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3 500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200 бонусных шаблонов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100 фонов высокого качества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3" name="Google Shape;373;p7"/>
          <p:cNvSpPr/>
          <p:nvPr/>
        </p:nvSpPr>
        <p:spPr>
          <a:xfrm>
            <a:off x="537784" y="3375403"/>
            <a:ext cx="4170194" cy="763471"/>
          </a:xfrm>
          <a:prstGeom prst="roundRect">
            <a:avLst>
              <a:gd name="adj" fmla="val 16667"/>
            </a:avLst>
          </a:prstGeom>
          <a:solidFill>
            <a:srgbClr val="282828"/>
          </a:solidFill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8"/>
              </a:rPr>
              <a:t>Узнать подробности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4C2C5A-E641-5C5D-1675-9703673B93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39083" y="3022780"/>
            <a:ext cx="2047875" cy="19907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9951A7-62DF-1976-6041-A5DC174F4960}"/>
              </a:ext>
            </a:extLst>
          </p:cNvPr>
          <p:cNvSpPr txBox="1"/>
          <p:nvPr/>
        </p:nvSpPr>
        <p:spPr>
          <a:xfrm>
            <a:off x="521837" y="4434532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https://slideclub.ru/product/universe-powerpoint-4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Другая 6">
      <a:dk1>
        <a:srgbClr val="F2632E"/>
      </a:dk1>
      <a:lt1>
        <a:srgbClr val="FFFFFF"/>
      </a:lt1>
      <a:dk2>
        <a:srgbClr val="9D350F"/>
      </a:dk2>
      <a:lt2>
        <a:srgbClr val="F9A88A"/>
      </a:lt2>
      <a:accent1>
        <a:srgbClr val="F29D2E"/>
      </a:accent1>
      <a:accent2>
        <a:srgbClr val="B58647"/>
      </a:accent2>
      <a:accent3>
        <a:srgbClr val="D72960"/>
      </a:accent3>
      <a:accent4>
        <a:srgbClr val="8C0D36"/>
      </a:accent4>
      <a:accent5>
        <a:srgbClr val="EB5C8A"/>
      </a:accent5>
      <a:accent6>
        <a:srgbClr val="F2632E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135</Words>
  <Application>Microsoft Office PowerPoint</Application>
  <PresentationFormat>Широкоэкранный</PresentationFormat>
  <Paragraphs>23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5</vt:i4>
      </vt:variant>
    </vt:vector>
  </HeadingPairs>
  <TitlesOfParts>
    <vt:vector size="16" baseType="lpstr">
      <vt:lpstr>Aptos</vt:lpstr>
      <vt:lpstr>Aptos Display</vt:lpstr>
      <vt:lpstr>Arial</vt:lpstr>
      <vt:lpstr>Calibri</vt:lpstr>
      <vt:lpstr>Calibri Light</vt:lpstr>
      <vt:lpstr>Georgia</vt:lpstr>
      <vt:lpstr>Georgia Pro Black</vt:lpstr>
      <vt:lpstr>Noto Sans Symbols</vt:lpstr>
      <vt:lpstr>Тема Office</vt:lpstr>
      <vt:lpstr>Office Theme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Нужно больше слайдов? Универсальный шаблон презентации: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Марусина Дарья</dc:creator>
  <cp:lastModifiedBy>Марусина Дарья</cp:lastModifiedBy>
  <cp:revision>5</cp:revision>
  <dcterms:created xsi:type="dcterms:W3CDTF">2024-04-10T15:23:40Z</dcterms:created>
  <dcterms:modified xsi:type="dcterms:W3CDTF">2024-06-09T13:58:20Z</dcterms:modified>
</cp:coreProperties>
</file>