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386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3712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94692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94697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2329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887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50194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6715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13341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93641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37310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87157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9838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315944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48281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416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98245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2282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588463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905492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3545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477390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3861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5388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95717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395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115081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53878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12113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15327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37807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55264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081514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15945413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65670655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15994569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93961164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86511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87077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56342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9409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503677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07075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92391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032281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714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9812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481757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28327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177050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97524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63101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2117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25096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832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4912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Food poisoning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Food poisoning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Food poisoning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Food poisoning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11</cp:revision>
  <dcterms:created xsi:type="dcterms:W3CDTF">2024-04-10T15:23:40Z</dcterms:created>
  <dcterms:modified xsi:type="dcterms:W3CDTF">2024-06-09T10:36:43Z</dcterms:modified>
</cp:coreProperties>
</file>