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18132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79742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4662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96551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63450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5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2847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36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1092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2892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6667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6248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5864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02844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9291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3099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1080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5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21841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03129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26655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0315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8210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2415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5102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2872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891032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24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1571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4937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7006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40373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87309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867784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7428758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817299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693788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3653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3818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5949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0869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14196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60648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60466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57445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66559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108558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704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58504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86134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74206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77618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39333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04993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611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0722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Food additiv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Food additive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od additives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ood additive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2024-06-09T15:09:52Z</dcterms:modified>
</cp:coreProperties>
</file>