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608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222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88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2731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305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3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97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141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2235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798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923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55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208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9724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88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052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837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292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8698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2143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4210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4380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908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838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857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8984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296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151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848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2532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682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8555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5194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847614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706426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277072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0599872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1332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6716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5260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2233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9975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26133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0534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6579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01270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29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3743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7945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6193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4164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54168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135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50800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382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859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Food industry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ood industr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ood industr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ood industry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2024-06-09T13:55:17Z</dcterms:modified>
</cp:coreProperties>
</file>