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917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64776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8362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3480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45921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7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0516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37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4549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203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2139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0838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8338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09942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7179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7076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309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40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87056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28594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87549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95995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0888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9965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9742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31712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25822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55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5547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8474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0547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70434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23239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97984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31050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243472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088179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925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4249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02772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2418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59782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11162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00372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07341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20833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74402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532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57020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34726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67688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14287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21161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24245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679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858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digestive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digestive system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digestive syste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he digestive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2024-06-09T13:42:51Z</dcterms:modified>
</cp:coreProperties>
</file>