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1" r:id="rId5"/>
    <p:sldId id="264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23BFD-CCD9-4B26-985B-7C7BFECA9B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3F246-3B36-4814-8989-6C20EC596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47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0441D-D6E2-378E-7AE3-2C7AAEED6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049B3E-44EF-0EE2-0BC5-CE747466C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BF88D4-BFE6-64AD-842A-7AC93448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5C2126-0F32-DF51-83B1-2480BDBB8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5730F9-AB3E-4647-3DF7-A38581F65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068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989BD-246D-F434-E451-F70E8CBD2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22DC23-69B5-6874-6035-A8DCD7B7A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9E3819-60FE-4A84-F98E-5B7A32C4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F4A22-21E9-BD03-0120-16E0D1FB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DAE70E-811B-1635-9722-9EE940B6D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42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AB06B3-3809-5282-273F-4A9B43BA2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793E46-A879-BAA5-136E-440803383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57ED51-3BA7-0DE0-7A68-61062828C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146C8E-4C03-2E30-D939-B2C400CD4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4893DB-185D-E95C-7BDD-B30722BE0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795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318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664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935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441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905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449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102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65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3A1C87-0695-121F-1BD6-FAC0D7BC2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544E06-C8F1-5BA2-C279-DEB0AF4DB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EBFCBC-575F-AF7E-F3E7-BC5BA1DC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D0EAC-7A7D-E249-6F9E-D4953FA1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05CE00-A5F8-A301-BC7B-2451399F1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134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542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67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414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53989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6063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5599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273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723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9938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524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45707-41DF-0721-72CF-1355C9740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48FF35-CA37-E82B-3B9F-DE8283BCF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8AD52E-8346-9297-1768-E3DFEF53B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2D638D-A73F-2B87-05A3-3B34F068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A17A7D-BC3B-855B-C55A-F67EA0498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95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0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633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511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90529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74520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110923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27044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556150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086019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841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D5D59-DCA4-3CA4-F1AA-A591D5A8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D781F8-70CD-FDF6-CE55-F712F89C8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FD5B77-E0A4-ADAE-4B19-21D2B454A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91D544-C152-AC1D-9B27-510E08A66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E133B0-D78D-C645-1FCD-A40CBC725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CB7F0E-5197-1789-2658-21A800A1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1183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9699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53165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13103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19833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53608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92010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34232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842491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97297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2450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13025-9FCE-95AB-85C9-CFF25401C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15A9C5-E105-C368-DFBB-ED4B207CE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F21777-2B49-71E7-6BE2-E10687C81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28BA5C-363E-D92B-CD01-D8573A620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52383-1503-63FA-329D-0A6C51960B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62FA6E9-EB3D-07E8-BDEE-24236BFEF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43343F-BC00-E5AC-BF79-E1F1433BE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60A5C0-D2AD-C664-71F2-DC27CF6C7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0363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68912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62680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970228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367865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678157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525929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76078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79988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78142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63425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176CA-CCEB-97F4-CB0A-F5BD8C227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436924-FCB8-C715-D2BA-B903ECF96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75FA43-5C19-7055-5F3B-6E9413AE6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25E417-5075-E092-E388-4715CBCD6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999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5005347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24914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54405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214257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27335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1562095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73464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53503871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54355721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92402449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A46D3AB-2D74-26FB-4FE5-3A9766EA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CE9B6D-B1B0-D4B3-E3FA-C68583BF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5374FF-D1A1-AF93-BC37-8DB1E53F0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3295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72065998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2408928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554194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1223371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84331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993135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1197887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0585732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7626264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62357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782A0-AB4A-410A-4218-3C2966560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02BC45-210F-6BA7-EA18-E3EE83016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D992BF-A6D7-FF58-5108-978E7D773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6A150F-B6D4-AED4-7480-46D3EE0C6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40B7C6-621D-DECB-F236-D6850D82B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9C2D8A-8899-93C6-F4DD-7C48EEB9E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0132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7628217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518100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290294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767361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6405835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1093391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5654841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5997743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7392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B0E08-5090-7B88-DCFD-6A135EFE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D0D796-E0D9-BBC5-C4FE-FA5BE2A41C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F8FC48-870C-6719-8C2D-C90B93886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5D7221-F7C5-624C-D54F-79916B02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2B39D1-EE89-D313-455C-70F6BBB1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349004-59E9-2E03-0ED0-8E3AFDEC9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315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5DCCA-46B3-E2E8-0771-A6814D5C0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7CBC2E-AB68-C9D9-B5E0-1345A3965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558F27-05B4-AC9C-B123-BE9B67AD1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419241-7320-1936-A1A0-562AEACC3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B5FC4-E566-874F-A9CE-81521E581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00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0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893161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The human digestive system, Realism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D9B3DA-0D69-E233-CB09-546A5EF75C93}"/>
              </a:ext>
            </a:extLst>
          </p:cNvPr>
          <p:cNvSpPr txBox="1">
            <a:spLocks/>
          </p:cNvSpPr>
          <p:nvPr/>
        </p:nvSpPr>
        <p:spPr>
          <a:xfrm>
            <a:off x="331981" y="524462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BFDCDD-BBCE-2C90-0951-7693BF9D9ABA}"/>
              </a:ext>
            </a:extLst>
          </p:cNvPr>
          <p:cNvSpPr txBox="1"/>
          <p:nvPr/>
        </p:nvSpPr>
        <p:spPr>
          <a:xfrm>
            <a:off x="271114" y="1524134"/>
            <a:ext cx="55719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The human digestive system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34" b="1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935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C0D677-2B34-96A7-702C-0A607C26058E}"/>
              </a:ext>
            </a:extLst>
          </p:cNvPr>
          <p:cNvSpPr txBox="1">
            <a:spLocks/>
          </p:cNvSpPr>
          <p:nvPr/>
        </p:nvSpPr>
        <p:spPr>
          <a:xfrm>
            <a:off x="6529027" y="49929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8E0F-D8C4-D01D-27AF-B9BB1A4A0EDB}"/>
              </a:ext>
            </a:extLst>
          </p:cNvPr>
          <p:cNvSpPr txBox="1"/>
          <p:nvPr/>
        </p:nvSpPr>
        <p:spPr>
          <a:xfrm>
            <a:off x="6216242" y="1473800"/>
            <a:ext cx="56915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The human digestive system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455" r="94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295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The human digestive system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3</cp:revision>
  <dcterms:created xsi:type="dcterms:W3CDTF">2024-04-10T15:24:22Z</dcterms:created>
  <dcterms:modified xsi:type="dcterms:W3CDTF">2024-06-09T15:06:41Z</dcterms:modified>
</cp:coreProperties>
</file>