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84791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94698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980465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39708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1896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1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5114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48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0304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03932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19909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8328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4400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4134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2150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0577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31811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160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75753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82875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75890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9155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2414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7656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9741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90032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21496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055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18149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57391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86999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819464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05047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891345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717648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4888127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429215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68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459019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359738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93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32107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00702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44402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94526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36987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32593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91263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366454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2908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185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86197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91649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37440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109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762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stomac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stomach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in the stomac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Digestion in the stomach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2024-06-09T13:43:00Z</dcterms:modified>
</cp:coreProperties>
</file>