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850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76033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6653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04362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58120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2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7176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2096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38099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37771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5813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0880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56585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58336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5486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4922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7294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515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94608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40456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11022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79533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65025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9950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49267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339855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749465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451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7267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437041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8616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334492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30725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94975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913429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047096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429547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9220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14470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40021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6814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999420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99198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818704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40714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707017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84574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2373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96321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7185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8649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262067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874123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313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8941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1389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gestion in the stomach and duodenum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gestion in the stomach and duodenum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gestion in the stomach and duodenum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Digestion in the stomach and duodenum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2024-06-09T11:13:39Z</dcterms:modified>
</cp:coreProperties>
</file>