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0972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394719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142522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231258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3743212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06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26012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8576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882014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044259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451946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811955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81407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7953996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22891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90671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47989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3567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076018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2103677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398039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794504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48603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07232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85438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043820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2264701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4932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68129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237151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663045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474225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25857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5446277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7718185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89643424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647341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77789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193931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4647421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5083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656978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5729887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492952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829362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7457709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134692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27059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7800100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0536299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8388088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7391583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992350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333323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72922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23/06/2024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jp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23.06.2024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47971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череп, кость, клык, челюсть&#10;&#10;Автоматически созданное описание">
            <a:extLst>
              <a:ext uri="{FF2B5EF4-FFF2-40B4-BE49-F238E27FC236}">
                <a16:creationId xmlns:a16="http://schemas.microsoft.com/office/drawing/2014/main" id="{34867892-559D-8A1E-189F-F0FC248C66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r="4282"/>
          <a:stretch>
            <a:fillRect/>
          </a:stretch>
        </p:blipFill>
        <p:spPr>
          <a:pattFill prst="pct6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картина, искусство, овощи, череп&#10;&#10;Автоматически созданное описание">
            <a:extLst>
              <a:ext uri="{FF2B5EF4-FFF2-40B4-BE49-F238E27FC236}">
                <a16:creationId xmlns:a16="http://schemas.microsoft.com/office/drawing/2014/main" id="{59833B96-E505-FC7E-4FB5-55812005236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r="876"/>
          <a:stretch>
            <a:fillRect/>
          </a:stretch>
        </p:blipFill>
        <p:spPr>
          <a:pattFill prst="pct6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картина, Зуб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556760C-D124-22C4-0005-BFCD1C707F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r="984"/>
          <a:stretch>
            <a:fillRect/>
          </a:stretch>
        </p:blipFill>
        <p:spPr>
          <a:pattFill prst="pct6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артина, искусство, рисунок, Плоть&#10;&#10;Автоматически созданное описание">
            <a:extLst>
              <a:ext uri="{FF2B5EF4-FFF2-40B4-BE49-F238E27FC236}">
                <a16:creationId xmlns:a16="http://schemas.microsoft.com/office/drawing/2014/main" id="{E6D37E38-8575-62BE-C427-EDE450450E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pattFill prst="pct6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3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10</cp:revision>
  <dcterms:created xsi:type="dcterms:W3CDTF">2024-04-10T15:26:27Z</dcterms:created>
  <dcterms:modified xsi:type="dcterms:W3CDTF">2024-06-23T12:16:11Z</dcterms:modified>
</cp:coreProperties>
</file>