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3416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5318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807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16524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20463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4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9179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25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780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9169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6129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248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83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21140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3191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716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8805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47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82127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52102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2520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41354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1409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82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0420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44872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87498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03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7816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32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1272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6426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11121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371135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074597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985898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525822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304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195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8727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27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2682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32310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27067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68320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22750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88474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683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32184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8762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67029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03956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18977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14912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267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0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in the mouth and stomac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in the mouth and stomach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in the mouth and stomac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igestion in the mouth and stomac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2024-06-09T11:13:32Z</dcterms:modified>
</cp:coreProperties>
</file>