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8213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2040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7214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8772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39681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1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704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92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5011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6224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9324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86908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895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96708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5117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0582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8864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495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11198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677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19850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33056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3390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8593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0363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05734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212208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551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3316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4765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3289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06893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10017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40944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613850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748727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8412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3655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49220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12163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7398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88790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95846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23498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49349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46493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87634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6988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65893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35642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57348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7922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30864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32868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2418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339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intestin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intestine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in the intestine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Digestion in the intestin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2024-06-09T13:43:08Z</dcterms:modified>
</cp:coreProperties>
</file>