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48380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20658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811897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671089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49979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469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21333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010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68596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618094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507856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76464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41975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892893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895967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22760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48365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6831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41871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80022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080952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350318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31549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8458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37507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7587163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0780229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784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373875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164060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944630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719741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769418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485791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735662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442009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8093774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9163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314675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897511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8710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355932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307125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855205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136505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64762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99616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0112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411177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946473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633541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008168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000825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778100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4660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756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Digestion and absorption in the intestine, Realism - @DariaMarusina (fast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Digestion and absorption in the intestine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igestion and absorption in the intestine, Realism (1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Digestion and absorption in the intestine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5</cp:revision>
  <dcterms:created xsi:type="dcterms:W3CDTF">2024-04-10T15:26:27Z</dcterms:created>
  <dcterms:modified xsi:type="dcterms:W3CDTF">2024-06-09T15:10:24Z</dcterms:modified>
</cp:coreProperties>
</file>