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3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40" r:id="rId5"/>
    <p:sldId id="2046" r:id="rId6"/>
    <p:sldId id="1165" r:id="rId7"/>
    <p:sldId id="2008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37C1A-D579-4BF4-AF2C-26BE96DDC35A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DA61F-DC96-4486-8FE0-C5C69E24D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0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D7AA9-00B2-8B36-E47E-F0216D0B4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000E4-ECF1-4F2E-46F1-57F8AB925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D4297A-754D-9D1E-4230-01D5ADA34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ED23C1-2DAE-D921-FCB6-529078B5D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6F233A-59E2-7365-07AF-B8D8D02C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81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E6EDC6-C58E-4DA9-AC10-83155D66F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5FBE78-B704-AA9E-53A5-8A8B4BAFC6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5F79F5-E98A-5947-46B4-3D86469EB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35F22-862C-B13E-1C09-9EF475480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AB3030-8E18-85AA-3517-9487FE725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6232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57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67671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7052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796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4759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28251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1060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2601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9408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1A42282-325F-4684-BA9D-25B802C51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E2E81F-5257-7363-AF27-0C8EF53DA1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D9143-A8EC-4F4C-EEB8-702F06226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B4CEF-618B-4555-F978-CD93748EA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161E54-9FF2-9C7D-5C44-50FC93FC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379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194738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352093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808659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2335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242079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188166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0728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3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876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8050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9880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914389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24/06/2024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984429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874278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2443859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053666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2989408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912379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953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779809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5488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440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390306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131520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19750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05810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93497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9561762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704662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964871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160713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2598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73119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8032154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004758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4119045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3344105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507357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409916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132947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2617040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25247922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6138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423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710919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94803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92373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0752367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9964429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66205038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41403702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70518290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05532677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9306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0275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6130982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4128604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5012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8252229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0419292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2168233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2515188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1536927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1762865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43584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14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0058340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9298612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8971133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9073601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5791358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355511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53254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9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89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68901-7D71-3031-BD7E-E243CD29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75F41-467C-5604-1676-1B73C333B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0183D-F657-1CCE-84AD-53FCFC1D8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A1184-C655-D424-535E-15A4998E2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A02FF-A543-5739-466C-DABE8968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63829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607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350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7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33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72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2124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87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8AA877-E220-9435-CD27-01BF14C44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79CDE0-A030-7B0C-C78C-E349ACFD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40832B-9B12-7370-A3E9-FC88CBBD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868216-1590-4E8A-9948-CEC54D11B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F0422E-EF87-FE2A-B343-E2B1F9A7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1154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01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08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404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48169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264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2149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98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25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313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1205A-A53F-637F-A303-623815A8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7576A5-8781-EF94-7E79-E34AABD76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48174F-F65F-83CD-4B55-4D291DDEFD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451D4A-932B-ED7C-51D2-D9F5B3611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5F856-8B89-BBEB-CC99-F25C7DC27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F8B4B-37F4-80D8-691C-4F34BA96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0009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9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5519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55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1614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2944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4335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569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947160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49083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7219896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0142C-3D26-5B10-6CFA-09831AA9F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FB0C03-00B9-4AB5-E6EE-A9824AE4D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D03216-C960-D894-F898-6C0AB15AA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2D3FCA-0D61-F49A-267D-CD8ECA5954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88A466-58B0-0AA8-2EA6-8FF712F56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38C7003-D6E2-8F4B-2E60-2709B8224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CB9D3C-40E1-6BB9-A5E6-709D60223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8E0264-A121-9D23-9DFB-3DFA8A2D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618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784262"/>
      </p:ext>
    </p:extLst>
  </p:cSld>
  <p:clrMapOvr>
    <a:masterClrMapping/>
  </p:clrMapOvr>
  <p:transition spd="slow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50494191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79061127"/>
      </p:ext>
    </p:extLst>
  </p:cSld>
  <p:clrMapOvr>
    <a:masterClrMapping/>
  </p:clrMapOvr>
  <p:transition spd="slow" advTm="2000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01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912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9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2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3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411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91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AAB12-D452-A11B-2291-71BB26F2F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E6E810-A056-13E0-F0B3-2B55AB3F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B4E510-9813-1F61-FFC1-DD312DE0E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F91B934-0366-1FE3-3B20-34EB0F12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896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4880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8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5081375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690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221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266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332639912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074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39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014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CDFA11-F3C0-213F-A701-BE5931D1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DD03B3E-478A-C438-69B5-3A351AEC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2F6E4B-C207-8345-945C-C4567D82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129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7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874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38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35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62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56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3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04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64746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13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5216A-A9A2-BBCA-A233-C7F9978B6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924241-A842-F57C-7D7D-CB10231D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25BF33-793B-0DF4-CDEE-3A7B0A392E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A80258-9448-E119-BAFF-831507963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A955E-66E2-475C-F7FE-EB466E31A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172BF6-1FAB-5FDF-C171-8C7961B4E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4986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794828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64057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1816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969847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03455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530493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01681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4059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456597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136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76512-C077-E62E-68C7-113CB0EF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A3051F-EEB7-FA49-A9EA-65634D9E09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AA56BB-8004-FC24-FEBA-9A79BE71D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9EDD09-DB39-8D89-E6CA-B20896E01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5BDF0-2491-E138-B797-BCFE0E38D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D64DD4-E39B-26CB-47B1-9F13C6774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8839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8135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2116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2942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8414726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48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46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143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3424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3190412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95.xml"/><Relationship Id="rId89" Type="http://schemas.openxmlformats.org/officeDocument/2006/relationships/image" Target="../media/image1.jpg"/><Relationship Id="rId1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83" Type="http://schemas.openxmlformats.org/officeDocument/2006/relationships/slideLayout" Target="../slideLayouts/slideLayout94.xml"/><Relationship Id="rId8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9" Type="http://schemas.openxmlformats.org/officeDocument/2006/relationships/slideLayout" Target="../slideLayouts/slideLayout160.xml"/><Relationship Id="rId21" Type="http://schemas.openxmlformats.org/officeDocument/2006/relationships/slideLayout" Target="../slideLayouts/slideLayout142.xml"/><Relationship Id="rId34" Type="http://schemas.openxmlformats.org/officeDocument/2006/relationships/slideLayout" Target="../slideLayouts/slideLayout155.xml"/><Relationship Id="rId42" Type="http://schemas.openxmlformats.org/officeDocument/2006/relationships/slideLayout" Target="../slideLayouts/slideLayout163.xml"/><Relationship Id="rId47" Type="http://schemas.openxmlformats.org/officeDocument/2006/relationships/slideLayout" Target="../slideLayouts/slideLayout168.xml"/><Relationship Id="rId50" Type="http://schemas.openxmlformats.org/officeDocument/2006/relationships/slideLayout" Target="../slideLayouts/slideLayout171.xml"/><Relationship Id="rId55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slideLayout" Target="../slideLayouts/slideLayout153.xml"/><Relationship Id="rId37" Type="http://schemas.openxmlformats.org/officeDocument/2006/relationships/slideLayout" Target="../slideLayouts/slideLayout158.xml"/><Relationship Id="rId40" Type="http://schemas.openxmlformats.org/officeDocument/2006/relationships/slideLayout" Target="../slideLayouts/slideLayout161.xml"/><Relationship Id="rId45" Type="http://schemas.openxmlformats.org/officeDocument/2006/relationships/slideLayout" Target="../slideLayouts/slideLayout166.xml"/><Relationship Id="rId53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slideLayout" Target="../slideLayouts/slideLayout152.xml"/><Relationship Id="rId44" Type="http://schemas.openxmlformats.org/officeDocument/2006/relationships/slideLayout" Target="../slideLayouts/slideLayout165.xml"/><Relationship Id="rId52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Relationship Id="rId35" Type="http://schemas.openxmlformats.org/officeDocument/2006/relationships/slideLayout" Target="../slideLayouts/slideLayout156.xml"/><Relationship Id="rId43" Type="http://schemas.openxmlformats.org/officeDocument/2006/relationships/slideLayout" Target="../slideLayouts/slideLayout164.xml"/><Relationship Id="rId48" Type="http://schemas.openxmlformats.org/officeDocument/2006/relationships/slideLayout" Target="../slideLayouts/slideLayout169.xml"/><Relationship Id="rId56" Type="http://schemas.openxmlformats.org/officeDocument/2006/relationships/theme" Target="../theme/theme4.xml"/><Relationship Id="rId8" Type="http://schemas.openxmlformats.org/officeDocument/2006/relationships/slideLayout" Target="../slideLayouts/slideLayout129.xml"/><Relationship Id="rId51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33" Type="http://schemas.openxmlformats.org/officeDocument/2006/relationships/slideLayout" Target="../slideLayouts/slideLayout154.xml"/><Relationship Id="rId38" Type="http://schemas.openxmlformats.org/officeDocument/2006/relationships/slideLayout" Target="../slideLayouts/slideLayout159.xml"/><Relationship Id="rId46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41.xml"/><Relationship Id="rId41" Type="http://schemas.openxmlformats.org/officeDocument/2006/relationships/slideLayout" Target="../slideLayouts/slideLayout162.xml"/><Relationship Id="rId54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36" Type="http://schemas.openxmlformats.org/officeDocument/2006/relationships/slideLayout" Target="../slideLayouts/slideLayout157.xml"/><Relationship Id="rId49" Type="http://schemas.openxmlformats.org/officeDocument/2006/relationships/slideLayout" Target="../slideLayouts/slideLayout1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8E1DBA-FB7A-B0A5-5828-4BC7878E0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61826-C1F9-323E-6D37-EAF68A140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D3408-21DC-5728-E641-C4EB955B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01869-30F3-4A87-B97E-5E0A036B6526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FE0CE-F186-5F79-8640-4276C8F8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C936FE-5BB2-A064-E411-BC4961547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3798CA-0863-40E4-A103-D880515E2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1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24.06.2024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8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700" r:id="rId35"/>
    <p:sldLayoutId id="2147483701" r:id="rId36"/>
    <p:sldLayoutId id="2147483702" r:id="rId37"/>
    <p:sldLayoutId id="2147483703" r:id="rId38"/>
    <p:sldLayoutId id="2147483704" r:id="rId39"/>
    <p:sldLayoutId id="2147483705" r:id="rId40"/>
    <p:sldLayoutId id="2147483706" r:id="rId41"/>
    <p:sldLayoutId id="2147483707" r:id="rId42"/>
    <p:sldLayoutId id="2147483708" r:id="rId43"/>
    <p:sldLayoutId id="2147483709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414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83875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7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1035425" y="300495"/>
            <a:ext cx="10121150" cy="6257010"/>
          </a:xfrm>
          <a:custGeom>
            <a:avLst/>
            <a:gdLst>
              <a:gd name="connsiteX0" fmla="*/ 2633472 w 8459460"/>
              <a:gd name="connsiteY0" fmla="*/ 0 h 5229734"/>
              <a:gd name="connsiteX1" fmla="*/ 4949098 w 8459460"/>
              <a:gd name="connsiteY1" fmla="*/ 1368466 h 5229734"/>
              <a:gd name="connsiteX2" fmla="*/ 4976203 w 8459460"/>
              <a:gd name="connsiteY2" fmla="*/ 1424335 h 5229734"/>
              <a:gd name="connsiteX3" fmla="*/ 5006638 w 8459460"/>
              <a:gd name="connsiteY3" fmla="*/ 1383924 h 5229734"/>
              <a:gd name="connsiteX4" fmla="*/ 6510528 w 8459460"/>
              <a:gd name="connsiteY4" fmla="*/ 679704 h 5229734"/>
              <a:gd name="connsiteX5" fmla="*/ 8459460 w 8459460"/>
              <a:gd name="connsiteY5" fmla="*/ 2614867 h 5229734"/>
              <a:gd name="connsiteX6" fmla="*/ 6510528 w 8459460"/>
              <a:gd name="connsiteY6" fmla="*/ 4550030 h 5229734"/>
              <a:gd name="connsiteX7" fmla="*/ 5006638 w 8459460"/>
              <a:gd name="connsiteY7" fmla="*/ 3845811 h 5229734"/>
              <a:gd name="connsiteX8" fmla="*/ 4976203 w 8459460"/>
              <a:gd name="connsiteY8" fmla="*/ 3805399 h 5229734"/>
              <a:gd name="connsiteX9" fmla="*/ 4949098 w 8459460"/>
              <a:gd name="connsiteY9" fmla="*/ 3861268 h 5229734"/>
              <a:gd name="connsiteX10" fmla="*/ 2633472 w 8459460"/>
              <a:gd name="connsiteY10" fmla="*/ 5229734 h 5229734"/>
              <a:gd name="connsiteX11" fmla="*/ 0 w 8459460"/>
              <a:gd name="connsiteY11" fmla="*/ 2614867 h 5229734"/>
              <a:gd name="connsiteX12" fmla="*/ 2633472 w 8459460"/>
              <a:gd name="connsiteY12" fmla="*/ 0 h 52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59460" h="5229734">
                <a:moveTo>
                  <a:pt x="2633472" y="0"/>
                </a:moveTo>
                <a:cubicBezTo>
                  <a:pt x="3633390" y="0"/>
                  <a:pt x="4503147" y="553346"/>
                  <a:pt x="4949098" y="1368466"/>
                </a:cubicBezTo>
                <a:lnTo>
                  <a:pt x="4976203" y="1424335"/>
                </a:lnTo>
                <a:lnTo>
                  <a:pt x="5006638" y="1383924"/>
                </a:lnTo>
                <a:cubicBezTo>
                  <a:pt x="5364101" y="953839"/>
                  <a:pt x="5905073" y="679704"/>
                  <a:pt x="6510528" y="679704"/>
                </a:cubicBezTo>
                <a:cubicBezTo>
                  <a:pt x="7586893" y="679704"/>
                  <a:pt x="8459460" y="1546106"/>
                  <a:pt x="8459460" y="2614867"/>
                </a:cubicBezTo>
                <a:cubicBezTo>
                  <a:pt x="8459460" y="3683628"/>
                  <a:pt x="7586893" y="4550030"/>
                  <a:pt x="6510528" y="4550030"/>
                </a:cubicBezTo>
                <a:cubicBezTo>
                  <a:pt x="5905073" y="4550030"/>
                  <a:pt x="5364101" y="4275895"/>
                  <a:pt x="5006638" y="3845811"/>
                </a:cubicBezTo>
                <a:lnTo>
                  <a:pt x="4976203" y="3805399"/>
                </a:lnTo>
                <a:lnTo>
                  <a:pt x="4949098" y="3861268"/>
                </a:lnTo>
                <a:cubicBezTo>
                  <a:pt x="4503147" y="4676388"/>
                  <a:pt x="3633390" y="5229734"/>
                  <a:pt x="2633472" y="5229734"/>
                </a:cubicBezTo>
                <a:cubicBezTo>
                  <a:pt x="1179046" y="5229734"/>
                  <a:pt x="0" y="4059018"/>
                  <a:pt x="0" y="2614867"/>
                </a:cubicBezTo>
                <a:cubicBezTo>
                  <a:pt x="0" y="1170716"/>
                  <a:pt x="1179046" y="0"/>
                  <a:pt x="2633472" y="0"/>
                </a:cubicBezTo>
                <a:close/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3546" y="4006533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1204961" y="1363592"/>
            <a:ext cx="647488" cy="647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7BD46C0F-8E70-4085-AE4C-5F8C6E2FB40A}"/>
              </a:ext>
            </a:extLst>
          </p:cNvPr>
          <p:cNvSpPr/>
          <p:nvPr/>
        </p:nvSpPr>
        <p:spPr>
          <a:xfrm>
            <a:off x="8694102" y="5605785"/>
            <a:ext cx="261426" cy="26142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522" y="2346025"/>
            <a:ext cx="6177904" cy="1325563"/>
          </a:xfrm>
        </p:spPr>
        <p:txBody>
          <a:bodyPr/>
          <a:lstStyle/>
          <a:p>
            <a:pPr algn="l"/>
            <a:r>
              <a:rPr lang="ru-RU" sz="4400" dirty="0">
                <a:solidFill>
                  <a:schemeClr val="bg1"/>
                </a:solidFill>
                <a:latin typeface="Georgia Pro Black" panose="02040A02050405020203" pitchFamily="18" charset="0"/>
              </a:rPr>
              <a:t>НАЗВАНИЕ ПРЕЗЕНТАЦИИ</a:t>
            </a:r>
            <a:endParaRPr lang="en-ID" sz="4400" dirty="0">
              <a:solidFill>
                <a:schemeClr val="bg1"/>
              </a:solidFill>
              <a:latin typeface="Georgia Pro Black" panose="02040A02050405020203" pitchFamily="18" charset="0"/>
            </a:endParaRPr>
          </a:p>
        </p:txBody>
      </p:sp>
      <p:pic>
        <p:nvPicPr>
          <p:cNvPr id="3" name="Picture Placeholder 2" descr="Digestion and hygiene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53" b="3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003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B95BE9-FD1E-B623-E53F-A9C20D00B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Digestion and hygiene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D73975-CFC7-FC64-2417-74B23CEE7F55}"/>
              </a:ext>
            </a:extLst>
          </p:cNvPr>
          <p:cNvSpPr txBox="1"/>
          <p:nvPr/>
        </p:nvSpPr>
        <p:spPr>
          <a:xfrm>
            <a:off x="6096000" y="2671763"/>
            <a:ext cx="57054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121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igestion and hygiene, Realism (1).tmp.png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4" name="Заголовок 2">
            <a:extLst>
              <a:ext uri="{FF2B5EF4-FFF2-40B4-BE49-F238E27FC236}">
                <a16:creationId xmlns:a16="http://schemas.microsoft.com/office/drawing/2014/main" id="{852EAAC6-D58D-7E9D-459E-57A1686570AC}"/>
              </a:ext>
            </a:extLst>
          </p:cNvPr>
          <p:cNvSpPr txBox="1">
            <a:spLocks/>
          </p:cNvSpPr>
          <p:nvPr/>
        </p:nvSpPr>
        <p:spPr>
          <a:xfrm>
            <a:off x="268150" y="441118"/>
            <a:ext cx="4187825" cy="178435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C0A0BF-092B-13D4-D43A-788E388BE74D}"/>
              </a:ext>
            </a:extLst>
          </p:cNvPr>
          <p:cNvSpPr txBox="1"/>
          <p:nvPr/>
        </p:nvSpPr>
        <p:spPr>
          <a:xfrm>
            <a:off x="127780" y="2630067"/>
            <a:ext cx="47077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59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7285E478-1EDE-4175-8A45-296799F2B0E5}"/>
              </a:ext>
            </a:extLst>
          </p:cNvPr>
          <p:cNvSpPr/>
          <p:nvPr/>
        </p:nvSpPr>
        <p:spPr>
          <a:xfrm>
            <a:off x="230294" y="298027"/>
            <a:ext cx="10749835" cy="630668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F85AD0-1134-4304-AFF1-FD0FF8100C6B}"/>
              </a:ext>
            </a:extLst>
          </p:cNvPr>
          <p:cNvSpPr txBox="1"/>
          <p:nvPr/>
        </p:nvSpPr>
        <p:spPr>
          <a:xfrm>
            <a:off x="5532060" y="2231308"/>
            <a:ext cx="64139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СПАСИБО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ЗА ВНИМАНИЕ!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Изображение выглядит как картина, фрукт, Натуральные продукты, производить&#10;&#10;Автоматически созданное описание">
            <a:extLst>
              <a:ext uri="{FF2B5EF4-FFF2-40B4-BE49-F238E27FC236}">
                <a16:creationId xmlns:a16="http://schemas.microsoft.com/office/drawing/2014/main" id="{9B72FE88-9448-90BC-0842-7944D1A9954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r="108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6659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Другая 27">
      <a:dk1>
        <a:srgbClr val="636000"/>
      </a:dk1>
      <a:lt1>
        <a:srgbClr val="FFFFFF"/>
      </a:lt1>
      <a:dk2>
        <a:srgbClr val="636000"/>
      </a:dk2>
      <a:lt2>
        <a:srgbClr val="73701D"/>
      </a:lt2>
      <a:accent1>
        <a:srgbClr val="689100"/>
      </a:accent1>
      <a:accent2>
        <a:srgbClr val="566C1B"/>
      </a:accent2>
      <a:accent3>
        <a:srgbClr val="445E00"/>
      </a:accent3>
      <a:accent4>
        <a:srgbClr val="997B00"/>
      </a:accent4>
      <a:accent5>
        <a:srgbClr val="73621D"/>
      </a:accent5>
      <a:accent6>
        <a:srgbClr val="635000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135</Words>
  <Application>Microsoft Office PowerPoint</Application>
  <PresentationFormat>Широкоэкранный</PresentationFormat>
  <Paragraphs>24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НАЗВАНИЕ ПРЕЗЕНТАЦИИ</vt:lpstr>
      <vt:lpstr>Заголовок слайда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Марусина Дарья</dc:creator>
  <cp:lastModifiedBy>Марусина Дарья</cp:lastModifiedBy>
  <cp:revision>8</cp:revision>
  <dcterms:created xsi:type="dcterms:W3CDTF">2024-04-10T15:26:27Z</dcterms:created>
  <dcterms:modified xsi:type="dcterms:W3CDTF">2024-06-24T18:29:21Z</dcterms:modified>
</cp:coreProperties>
</file>