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073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0945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7429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3404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8116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6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1300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8952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559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4569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631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389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3404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0897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6265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006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5423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3373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13717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94170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8371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7668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8100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8782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801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109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865870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7339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88937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7903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33807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9886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2451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240246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868422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8520984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7367403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65043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83286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97001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538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83219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64706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01727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48209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449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59681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72674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75319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6056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9718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16012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42911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29999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767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5000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Digestion and its significance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Digestion and its significance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Digestion and its significance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Digestion and its significanc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2024-06-09T11:27:01Z</dcterms:modified>
</cp:coreProperties>
</file>