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16992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30847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309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37111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39263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8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24549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0939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64817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53333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53309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25712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3997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0771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79717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0669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19767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02977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10704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9568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81253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89237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96547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4570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75588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1995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08205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9558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31690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98057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88532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41531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30231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994290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470959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9919546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5526269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34841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50099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81238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7940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11007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55020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58603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11230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7877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53097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71944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43368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31368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1237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30330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16525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75670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9874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68775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Food and nutrition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Food and nutrition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Food and nutrition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Food and nutrition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2024-04-10T15:23:40Z</dcterms:created>
  <dcterms:modified xsi:type="dcterms:W3CDTF">2024-06-09T10:36:45Z</dcterms:modified>
</cp:coreProperties>
</file>